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2" r:id="rId1"/>
  </p:sldMasterIdLst>
  <p:notesMasterIdLst>
    <p:notesMasterId r:id="rId60"/>
  </p:notesMasterIdLst>
  <p:sldIdLst>
    <p:sldId id="256" r:id="rId2"/>
    <p:sldId id="257" r:id="rId3"/>
    <p:sldId id="278" r:id="rId4"/>
    <p:sldId id="292" r:id="rId5"/>
    <p:sldId id="310" r:id="rId6"/>
    <p:sldId id="339" r:id="rId7"/>
    <p:sldId id="311" r:id="rId8"/>
    <p:sldId id="319" r:id="rId9"/>
    <p:sldId id="320" r:id="rId10"/>
    <p:sldId id="321" r:id="rId11"/>
    <p:sldId id="304" r:id="rId12"/>
    <p:sldId id="307" r:id="rId13"/>
    <p:sldId id="308" r:id="rId14"/>
    <p:sldId id="323" r:id="rId15"/>
    <p:sldId id="325" r:id="rId16"/>
    <p:sldId id="335" r:id="rId17"/>
    <p:sldId id="326" r:id="rId18"/>
    <p:sldId id="324" r:id="rId19"/>
    <p:sldId id="327" r:id="rId20"/>
    <p:sldId id="305" r:id="rId21"/>
    <p:sldId id="306" r:id="rId22"/>
    <p:sldId id="309" r:id="rId23"/>
    <p:sldId id="328" r:id="rId24"/>
    <p:sldId id="329" r:id="rId25"/>
    <p:sldId id="330" r:id="rId26"/>
    <p:sldId id="283" r:id="rId27"/>
    <p:sldId id="285" r:id="rId28"/>
    <p:sldId id="318" r:id="rId29"/>
    <p:sldId id="293" r:id="rId30"/>
    <p:sldId id="312" r:id="rId31"/>
    <p:sldId id="295" r:id="rId32"/>
    <p:sldId id="297" r:id="rId33"/>
    <p:sldId id="314" r:id="rId34"/>
    <p:sldId id="336" r:id="rId35"/>
    <p:sldId id="298" r:id="rId36"/>
    <p:sldId id="322" r:id="rId37"/>
    <p:sldId id="315" r:id="rId38"/>
    <p:sldId id="316" r:id="rId39"/>
    <p:sldId id="317" r:id="rId40"/>
    <p:sldId id="337" r:id="rId41"/>
    <p:sldId id="300" r:id="rId42"/>
    <p:sldId id="301" r:id="rId43"/>
    <p:sldId id="299" r:id="rId44"/>
    <p:sldId id="338" r:id="rId45"/>
    <p:sldId id="332" r:id="rId46"/>
    <p:sldId id="302" r:id="rId47"/>
    <p:sldId id="344" r:id="rId48"/>
    <p:sldId id="345" r:id="rId49"/>
    <p:sldId id="340" r:id="rId50"/>
    <p:sldId id="341" r:id="rId51"/>
    <p:sldId id="342" r:id="rId52"/>
    <p:sldId id="343" r:id="rId53"/>
    <p:sldId id="334" r:id="rId54"/>
    <p:sldId id="333" r:id="rId55"/>
    <p:sldId id="331" r:id="rId56"/>
    <p:sldId id="275" r:id="rId57"/>
    <p:sldId id="274" r:id="rId58"/>
    <p:sldId id="276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B49346-C107-4012-B400-E34E0DF097DD}" v="6" dt="2023-05-23T13:12:54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9287" autoAdjust="0"/>
  </p:normalViewPr>
  <p:slideViewPr>
    <p:cSldViewPr snapToGrid="0">
      <p:cViewPr varScale="1">
        <p:scale>
          <a:sx n="88" d="100"/>
          <a:sy n="88" d="100"/>
        </p:scale>
        <p:origin x="14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 sldOrd">
      <pc:chgData name="Emily Crose" userId="5a1598ef78992c55" providerId="LiveId" clId="{6668FEAE-FAFE-41B4-ACB7-4D21B7F45387}" dt="2023-04-18T10:37:13.783" v="3714" actId="26606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21:26:05.922" v="152" actId="20577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21:26:05.922" v="152" actId="20577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 delDesignElem">
        <pc:chgData name="Emily Crose" userId="5a1598ef78992c55" providerId="LiveId" clId="{6668FEAE-FAFE-41B4-ACB7-4D21B7F45387}" dt="2023-04-14T19:47:47.882" v="3555" actId="47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addSp 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3097047458" sldId="265"/>
        </pc:sldMkLst>
        <pc:spChg chg="mod">
          <ac:chgData name="Emily Crose" userId="5a1598ef78992c55" providerId="LiveId" clId="{6668FEAE-FAFE-41B4-ACB7-4D21B7F45387}" dt="2023-04-12T22:12:48.194" v="200" actId="26606"/>
          <ac:spMkLst>
            <pc:docMk/>
            <pc:sldMk cId="3097047458" sldId="265"/>
            <ac:spMk id="2" creationId="{387556D4-EB97-BC07-A400-6F5045EBF3FB}"/>
          </ac:spMkLst>
        </pc:spChg>
        <pc:spChg chg="add del mod">
          <ac:chgData name="Emily Crose" userId="5a1598ef78992c55" providerId="LiveId" clId="{6668FEAE-FAFE-41B4-ACB7-4D21B7F45387}" dt="2023-04-12T22:12:44.312" v="197"/>
          <ac:spMkLst>
            <pc:docMk/>
            <pc:sldMk cId="3097047458" sldId="265"/>
            <ac:spMk id="4" creationId="{D093BFAE-595B-5049-357A-B965F2A5D66F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add">
          <ac:chgData name="Emily Crose" userId="5a1598ef78992c55" providerId="LiveId" clId="{6668FEAE-FAFE-41B4-ACB7-4D21B7F45387}" dt="2023-04-12T22:12:48.194" v="200" actId="26606"/>
          <ac:spMkLst>
            <pc:docMk/>
            <pc:sldMk cId="3097047458" sldId="265"/>
            <ac:spMk id="17" creationId="{58A973E8-C2D4-4C81-8ADE-C5C021A615E7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spChg chg="add">
          <ac:chgData name="Emily Crose" userId="5a1598ef78992c55" providerId="LiveId" clId="{6668FEAE-FAFE-41B4-ACB7-4D21B7F45387}" dt="2023-04-12T22:12:48.194" v="200" actId="26606"/>
          <ac:spMkLst>
            <pc:docMk/>
            <pc:sldMk cId="3097047458" sldId="265"/>
            <ac:spMk id="31" creationId="{E05CABE9-5E7C-4773-BFCD-24B199FA1AE3}"/>
          </ac:spMkLst>
        </pc:spChg>
        <pc:grpChg chg="add">
          <ac:chgData name="Emily Crose" userId="5a1598ef78992c55" providerId="LiveId" clId="{6668FEAE-FAFE-41B4-ACB7-4D21B7F45387}" dt="2023-04-12T22:12:48.194" v="200" actId="26606"/>
          <ac:grpSpMkLst>
            <pc:docMk/>
            <pc:sldMk cId="3097047458" sldId="265"/>
            <ac:grpSpMk id="19" creationId="{A08E251A-5371-4E82-A0F3-2CA0C15AB09C}"/>
          </ac:grpSpMkLst>
        </pc:grpChg>
        <pc:picChg chg="del">
          <ac:chgData name="Emily Crose" userId="5a1598ef78992c55" providerId="LiveId" clId="{6668FEAE-FAFE-41B4-ACB7-4D21B7F45387}" dt="2023-04-12T22:12:29.319" v="196" actId="478"/>
          <ac:picMkLst>
            <pc:docMk/>
            <pc:sldMk cId="3097047458" sldId="265"/>
            <ac:picMk id="5" creationId="{AC60179A-731E-D77A-6996-FBB702D508BD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add mod">
          <ac:chgData name="Emily Crose" userId="5a1598ef78992c55" providerId="LiveId" clId="{6668FEAE-FAFE-41B4-ACB7-4D21B7F45387}" dt="2023-04-12T22:12:48.194" v="200" actId="26606"/>
          <ac:picMkLst>
            <pc:docMk/>
            <pc:sldMk cId="3097047458" sldId="265"/>
            <ac:picMk id="7" creationId="{5019F048-17CF-19DF-C9B5-B6ECFD4EF044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9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1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3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del mod setBg setClrOvrMap delDesignElem">
        <pc:chgData name="Emily Crose" userId="5a1598ef78992c55" providerId="LiveId" clId="{6668FEAE-FAFE-41B4-ACB7-4D21B7F45387}" dt="2023-04-14T17:20:44.577" v="1493" actId="269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22:02:53.164" v="155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 del">
          <ac:chgData name="Emily Crose" userId="5a1598ef78992c55" providerId="LiveId" clId="{6668FEAE-FAFE-41B4-ACB7-4D21B7F45387}" dt="2023-04-12T22:02:53.164" v="155" actId="26606"/>
          <ac:spMkLst>
            <pc:docMk/>
            <pc:sldMk cId="1523269679" sldId="267"/>
            <ac:spMk id="21" creationId="{D2600CBB-0CF8-4237-8491-B7864363D2AE}"/>
          </ac:spMkLst>
        </pc:spChg>
        <pc:spChg chg="add del">
          <ac:chgData name="Emily Crose" userId="5a1598ef78992c55" providerId="LiveId" clId="{6668FEAE-FAFE-41B4-ACB7-4D21B7F45387}" dt="2023-04-12T22:02:53.164" v="155" actId="26606"/>
          <ac:spMkLst>
            <pc:docMk/>
            <pc:sldMk cId="1523269679" sldId="267"/>
            <ac:spMk id="22" creationId="{E4CBBC1E-991D-4CF9-BCA5-AB1496871411}"/>
          </ac:spMkLst>
        </pc:spChg>
        <pc:spChg chg="add del">
          <ac:chgData name="Emily Crose" userId="5a1598ef78992c55" providerId="LiveId" clId="{6668FEAE-FAFE-41B4-ACB7-4D21B7F45387}" dt="2023-04-12T22:02:53.121" v="154" actId="26606"/>
          <ac:spMkLst>
            <pc:docMk/>
            <pc:sldMk cId="1523269679" sldId="267"/>
            <ac:spMk id="27" creationId="{D2600CBB-0CF8-4237-8491-B7864363D2AE}"/>
          </ac:spMkLst>
        </pc:spChg>
        <pc:spChg chg="add del">
          <ac:chgData name="Emily Crose" userId="5a1598ef78992c55" providerId="LiveId" clId="{6668FEAE-FAFE-41B4-ACB7-4D21B7F45387}" dt="2023-04-12T22:02:53.121" v="154" actId="26606"/>
          <ac:spMkLst>
            <pc:docMk/>
            <pc:sldMk cId="1523269679" sldId="267"/>
            <ac:spMk id="29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22:02:53.164" v="155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 del">
        <pc:chgData name="Emily Crose" userId="5a1598ef78992c55" providerId="LiveId" clId="{6668FEAE-FAFE-41B4-ACB7-4D21B7F45387}" dt="2023-04-14T17:20:44.577" v="1493" actId="2696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 del">
        <pc:chgData name="Emily Crose" userId="5a1598ef78992c55" providerId="LiveId" clId="{6668FEAE-FAFE-41B4-ACB7-4D21B7F45387}" dt="2023-04-14T17:20:44.577" v="1493" actId="2696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 del">
        <pc:chgData name="Emily Crose" userId="5a1598ef78992c55" providerId="LiveId" clId="{6668FEAE-FAFE-41B4-ACB7-4D21B7F45387}" dt="2023-04-14T17:20:44.577" v="1493" actId="2696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 del ord">
        <pc:chgData name="Emily Crose" userId="5a1598ef78992c55" providerId="LiveId" clId="{6668FEAE-FAFE-41B4-ACB7-4D21B7F45387}" dt="2023-04-14T17:20:44.577" v="1493" actId="2696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modSp add del mod ord">
        <pc:chgData name="Emily Crose" userId="5a1598ef78992c55" providerId="LiveId" clId="{6668FEAE-FAFE-41B4-ACB7-4D21B7F45387}" dt="2023-04-17T17:30:30.456" v="3707"/>
        <pc:sldMkLst>
          <pc:docMk/>
          <pc:sldMk cId="3300517546" sldId="275"/>
        </pc:sldMkLst>
        <pc:spChg chg="mod">
          <ac:chgData name="Emily Crose" userId="5a1598ef78992c55" providerId="LiveId" clId="{6668FEAE-FAFE-41B4-ACB7-4D21B7F45387}" dt="2023-04-14T19:47:36.068" v="3552" actId="20577"/>
          <ac:spMkLst>
            <pc:docMk/>
            <pc:sldMk cId="3300517546" sldId="275"/>
            <ac:spMk id="2" creationId="{1325A63D-9015-F666-B15A-F5E3B102B45E}"/>
          </ac:spMkLst>
        </pc:spChg>
      </pc:sldChg>
      <pc:sldChg chg="modSp add del mod">
        <pc:chgData name="Emily Crose" userId="5a1598ef78992c55" providerId="LiveId" clId="{6668FEAE-FAFE-41B4-ACB7-4D21B7F45387}" dt="2023-04-14T19:47:39.919" v="3554" actId="20577"/>
        <pc:sldMkLst>
          <pc:docMk/>
          <pc:sldMk cId="3104054636" sldId="276"/>
        </pc:sldMkLst>
        <pc:spChg chg="mod">
          <ac:chgData name="Emily Crose" userId="5a1598ef78992c55" providerId="LiveId" clId="{6668FEAE-FAFE-41B4-ACB7-4D21B7F45387}" dt="2023-04-14T19:47:39.919" v="3554" actId="20577"/>
          <ac:spMkLst>
            <pc:docMk/>
            <pc:sldMk cId="3104054636" sldId="276"/>
            <ac:spMk id="2" creationId="{B963730F-E840-E5E0-87C0-65F532F962AC}"/>
          </ac:spMkLst>
        </pc:spChg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 del">
        <pc:chgData name="Emily Crose" userId="5a1598ef78992c55" providerId="LiveId" clId="{6668FEAE-FAFE-41B4-ACB7-4D21B7F45387}" dt="2023-04-14T17:20:44.577" v="1493" actId="2696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 del ord">
        <pc:chgData name="Emily Crose" userId="5a1598ef78992c55" providerId="LiveId" clId="{6668FEAE-FAFE-41B4-ACB7-4D21B7F45387}" dt="2023-04-14T17:20:44.577" v="1493" actId="2696"/>
        <pc:sldMkLst>
          <pc:docMk/>
          <pc:sldMk cId="3076984293" sldId="280"/>
        </pc:sldMkLst>
      </pc:sldChg>
      <pc:sldChg chg="add del setBg">
        <pc:chgData name="Emily Crose" userId="5a1598ef78992c55" providerId="LiveId" clId="{6668FEAE-FAFE-41B4-ACB7-4D21B7F45387}" dt="2023-04-14T17:20:44.577" v="1493" actId="2696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del setBg delDesignElem">
        <pc:chgData name="Emily Crose" userId="5a1598ef78992c55" providerId="LiveId" clId="{6668FEAE-FAFE-41B4-ACB7-4D21B7F45387}" dt="2023-04-14T16:29:07.859" v="419" actId="2696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ord">
        <pc:chgData name="Emily Crose" userId="5a1598ef78992c55" providerId="LiveId" clId="{6668FEAE-FAFE-41B4-ACB7-4D21B7F45387}" dt="2023-04-14T17:22:51.991" v="1523"/>
        <pc:sldMkLst>
          <pc:docMk/>
          <pc:sldMk cId="3506182768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del setBg delDesignElem">
        <pc:chgData name="Emily Crose" userId="5a1598ef78992c55" providerId="LiveId" clId="{6668FEAE-FAFE-41B4-ACB7-4D21B7F45387}" dt="2023-04-14T16:29:07.859" v="419" actId="2696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modSp add mod">
        <pc:chgData name="Emily Crose" userId="5a1598ef78992c55" providerId="LiveId" clId="{6668FEAE-FAFE-41B4-ACB7-4D21B7F45387}" dt="2023-04-14T17:23:03.070" v="1536" actId="20577"/>
        <pc:sldMkLst>
          <pc:docMk/>
          <pc:sldMk cId="2882146801" sldId="285"/>
        </pc:sldMkLst>
        <pc:spChg chg="mod">
          <ac:chgData name="Emily Crose" userId="5a1598ef78992c55" providerId="LiveId" clId="{6668FEAE-FAFE-41B4-ACB7-4D21B7F45387}" dt="2023-04-14T17:23:03.070" v="1536" actId="20577"/>
          <ac:spMkLst>
            <pc:docMk/>
            <pc:sldMk cId="2882146801" sldId="285"/>
            <ac:spMk id="2" creationId="{E37DE77A-CC6A-D102-5AAD-75AE92320CF3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 del">
        <pc:chgData name="Emily Crose" userId="5a1598ef78992c55" providerId="LiveId" clId="{6668FEAE-FAFE-41B4-ACB7-4D21B7F45387}" dt="2023-04-14T17:20:44.577" v="1493" actId="2696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 del">
        <pc:chgData name="Emily Crose" userId="5a1598ef78992c55" providerId="LiveId" clId="{6668FEAE-FAFE-41B4-ACB7-4D21B7F45387}" dt="2023-04-14T17:20:44.577" v="1493" actId="2696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Sp modSp new del mod setBg">
        <pc:chgData name="Emily Crose" userId="5a1598ef78992c55" providerId="LiveId" clId="{6668FEAE-FAFE-41B4-ACB7-4D21B7F45387}" dt="2023-04-14T17:20:44.577" v="1493" actId="2696"/>
        <pc:sldMkLst>
          <pc:docMk/>
          <pc:sldMk cId="3143072267" sldId="288"/>
        </pc:sldMkLst>
        <pc:spChg chg="mod">
          <ac:chgData name="Emily Crose" userId="5a1598ef78992c55" providerId="LiveId" clId="{6668FEAE-FAFE-41B4-ACB7-4D21B7F45387}" dt="2023-04-12T22:08:08.211" v="195" actId="26606"/>
          <ac:spMkLst>
            <pc:docMk/>
            <pc:sldMk cId="3143072267" sldId="288"/>
            <ac:spMk id="2" creationId="{03A916BC-D82A-A486-CB57-2B54AF3787E5}"/>
          </ac:spMkLst>
        </pc:spChg>
        <pc:spChg chg="add">
          <ac:chgData name="Emily Crose" userId="5a1598ef78992c55" providerId="LiveId" clId="{6668FEAE-FAFE-41B4-ACB7-4D21B7F45387}" dt="2023-04-12T22:08:08.211" v="195" actId="26606"/>
          <ac:spMkLst>
            <pc:docMk/>
            <pc:sldMk cId="3143072267" sldId="288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2T22:08:08.211" v="195" actId="26606"/>
          <ac:picMkLst>
            <pc:docMk/>
            <pc:sldMk cId="3143072267" sldId="288"/>
            <ac:picMk id="4" creationId="{16A1BC0B-622F-0A6A-B7AC-919896412326}"/>
          </ac:picMkLst>
        </pc:pic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6" creationId="{2A35DB53-42BE-460E-9CA1-1294C98463CB}"/>
          </ac:cxnSpMkLst>
        </pc:cxnChg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2407182224" sldId="289"/>
        </pc:sldMkLst>
        <pc:spChg chg="mod">
          <ac:chgData name="Emily Crose" userId="5a1598ef78992c55" providerId="LiveId" clId="{6668FEAE-FAFE-41B4-ACB7-4D21B7F45387}" dt="2023-04-12T23:09:26.163" v="236" actId="20577"/>
          <ac:spMkLst>
            <pc:docMk/>
            <pc:sldMk cId="2407182224" sldId="289"/>
            <ac:spMk id="2" creationId="{F9991EC5-792D-6B90-CB28-B2666BB19CE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813738730" sldId="290"/>
        </pc:sldMkLst>
        <pc:spChg chg="mod">
          <ac:chgData name="Emily Crose" userId="5a1598ef78992c55" providerId="LiveId" clId="{6668FEAE-FAFE-41B4-ACB7-4D21B7F45387}" dt="2023-04-13T00:06:26.257" v="246" actId="20577"/>
          <ac:spMkLst>
            <pc:docMk/>
            <pc:sldMk cId="813738730" sldId="290"/>
            <ac:spMk id="2" creationId="{9B086D18-2ABD-118B-E7F7-4C04E4FE7905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Sp delSp modSp new del mod setBg setClrOvrMap">
        <pc:chgData name="Emily Crose" userId="5a1598ef78992c55" providerId="LiveId" clId="{6668FEAE-FAFE-41B4-ACB7-4D21B7F45387}" dt="2023-04-14T17:20:44.577" v="1493" actId="2696"/>
        <pc:sldMkLst>
          <pc:docMk/>
          <pc:sldMk cId="4227057383" sldId="291"/>
        </pc:sldMkLst>
        <pc:spChg chg="add del mod">
          <ac:chgData name="Emily Crose" userId="5a1598ef78992c55" providerId="LiveId" clId="{6668FEAE-FAFE-41B4-ACB7-4D21B7F45387}" dt="2023-04-13T00:08:03.380" v="269" actId="478"/>
          <ac:spMkLst>
            <pc:docMk/>
            <pc:sldMk cId="4227057383" sldId="291"/>
            <ac:spMk id="2" creationId="{73BFF10C-5263-2C08-D370-26B588A2536D}"/>
          </ac:spMkLst>
        </pc:spChg>
        <pc:spChg chg="add del">
          <ac:chgData name="Emily Crose" userId="5a1598ef78992c55" providerId="LiveId" clId="{6668FEAE-FAFE-41B4-ACB7-4D21B7F45387}" dt="2023-04-13T00:07:25.388" v="259" actId="26606"/>
          <ac:spMkLst>
            <pc:docMk/>
            <pc:sldMk cId="4227057383" sldId="291"/>
            <ac:spMk id="19" creationId="{7E76E764-7D03-4403-9B9D-7FBE8FDAA853}"/>
          </ac:spMkLst>
        </pc:spChg>
        <pc:spChg chg="add del">
          <ac:chgData name="Emily Crose" userId="5a1598ef78992c55" providerId="LiveId" clId="{6668FEAE-FAFE-41B4-ACB7-4D21B7F45387}" dt="2023-04-13T00:07:25.388" v="259" actId="26606"/>
          <ac:spMkLst>
            <pc:docMk/>
            <pc:sldMk cId="4227057383" sldId="291"/>
            <ac:spMk id="21" creationId="{FCEE49A1-138E-4B5B-ACEB-C61A5C591AAA}"/>
          </ac:spMkLst>
        </pc:spChg>
        <pc:spChg chg="add del">
          <ac:chgData name="Emily Crose" userId="5a1598ef78992c55" providerId="LiveId" clId="{6668FEAE-FAFE-41B4-ACB7-4D21B7F45387}" dt="2023-04-13T00:07:29.398" v="261" actId="26606"/>
          <ac:spMkLst>
            <pc:docMk/>
            <pc:sldMk cId="4227057383" sldId="291"/>
            <ac:spMk id="35" creationId="{991E317B-75E3-4171-A07A-B263C1D6DCA5}"/>
          </ac:spMkLst>
        </pc:spChg>
        <pc:spChg chg="add del">
          <ac:chgData name="Emily Crose" userId="5a1598ef78992c55" providerId="LiveId" clId="{6668FEAE-FAFE-41B4-ACB7-4D21B7F45387}" dt="2023-04-13T00:07:29.398" v="261" actId="26606"/>
          <ac:spMkLst>
            <pc:docMk/>
            <pc:sldMk cId="4227057383" sldId="291"/>
            <ac:spMk id="36" creationId="{4A9B19C2-B29A-4924-9E7E-6FBF17F5854E}"/>
          </ac:spMkLst>
        </pc:spChg>
        <pc:spChg chg="add del">
          <ac:chgData name="Emily Crose" userId="5a1598ef78992c55" providerId="LiveId" clId="{6668FEAE-FAFE-41B4-ACB7-4D21B7F45387}" dt="2023-04-13T00:07:37.488" v="263" actId="26606"/>
          <ac:spMkLst>
            <pc:docMk/>
            <pc:sldMk cId="4227057383" sldId="291"/>
            <ac:spMk id="44" creationId="{C5BDD1EA-D8C1-45AF-9F0A-14A2A137BA2A}"/>
          </ac:spMkLst>
        </pc:spChg>
        <pc:spChg chg="add del">
          <ac:chgData name="Emily Crose" userId="5a1598ef78992c55" providerId="LiveId" clId="{6668FEAE-FAFE-41B4-ACB7-4D21B7F45387}" dt="2023-04-13T00:07:37.488" v="263" actId="26606"/>
          <ac:spMkLst>
            <pc:docMk/>
            <pc:sldMk cId="4227057383" sldId="291"/>
            <ac:spMk id="45" creationId="{14354E08-0068-48D7-A8AD-84C7B1CF585D}"/>
          </ac:spMkLst>
        </pc:spChg>
        <pc:spChg chg="add del">
          <ac:chgData name="Emily Crose" userId="5a1598ef78992c55" providerId="LiveId" clId="{6668FEAE-FAFE-41B4-ACB7-4D21B7F45387}" dt="2023-04-13T00:07:44.854" v="265" actId="26606"/>
          <ac:spMkLst>
            <pc:docMk/>
            <pc:sldMk cId="4227057383" sldId="291"/>
            <ac:spMk id="53" creationId="{991E317B-75E3-4171-A07A-B263C1D6DCA5}"/>
          </ac:spMkLst>
        </pc:spChg>
        <pc:spChg chg="add del">
          <ac:chgData name="Emily Crose" userId="5a1598ef78992c55" providerId="LiveId" clId="{6668FEAE-FAFE-41B4-ACB7-4D21B7F45387}" dt="2023-04-13T00:07:44.854" v="265" actId="26606"/>
          <ac:spMkLst>
            <pc:docMk/>
            <pc:sldMk cId="4227057383" sldId="291"/>
            <ac:spMk id="54" creationId="{4A9B19C2-B29A-4924-9E7E-6FBF17F5854E}"/>
          </ac:spMkLst>
        </pc:spChg>
        <pc:spChg chg="add del">
          <ac:chgData name="Emily Crose" userId="5a1598ef78992c55" providerId="LiveId" clId="{6668FEAE-FAFE-41B4-ACB7-4D21B7F45387}" dt="2023-04-13T00:08:00.773" v="267" actId="26606"/>
          <ac:spMkLst>
            <pc:docMk/>
            <pc:sldMk cId="4227057383" sldId="291"/>
            <ac:spMk id="62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3T00:07:25.388" v="259" actId="26606"/>
          <ac:grpSpMkLst>
            <pc:docMk/>
            <pc:sldMk cId="4227057383" sldId="291"/>
            <ac:grpSpMk id="23" creationId="{4C5F9751-5C17-4A6E-B14B-E470DE730B30}"/>
          </ac:grpSpMkLst>
        </pc:grpChg>
        <pc:grpChg chg="add del">
          <ac:chgData name="Emily Crose" userId="5a1598ef78992c55" providerId="LiveId" clId="{6668FEAE-FAFE-41B4-ACB7-4D21B7F45387}" dt="2023-04-13T00:07:29.398" v="261" actId="26606"/>
          <ac:grpSpMkLst>
            <pc:docMk/>
            <pc:sldMk cId="4227057383" sldId="291"/>
            <ac:grpSpMk id="37" creationId="{34C85634-D5F5-4047-8F35-F4B1F50AB1A7}"/>
          </ac:grpSpMkLst>
        </pc:grpChg>
        <pc:grpChg chg="add del">
          <ac:chgData name="Emily Crose" userId="5a1598ef78992c55" providerId="LiveId" clId="{6668FEAE-FAFE-41B4-ACB7-4D21B7F45387}" dt="2023-04-13T00:07:37.488" v="263" actId="26606"/>
          <ac:grpSpMkLst>
            <pc:docMk/>
            <pc:sldMk cId="4227057383" sldId="291"/>
            <ac:grpSpMk id="46" creationId="{A779F34F-2960-4B81-BA08-445B6F6A0CD7}"/>
          </ac:grpSpMkLst>
        </pc:grpChg>
        <pc:grpChg chg="add del">
          <ac:chgData name="Emily Crose" userId="5a1598ef78992c55" providerId="LiveId" clId="{6668FEAE-FAFE-41B4-ACB7-4D21B7F45387}" dt="2023-04-13T00:07:44.854" v="265" actId="26606"/>
          <ac:grpSpMkLst>
            <pc:docMk/>
            <pc:sldMk cId="4227057383" sldId="291"/>
            <ac:grpSpMk id="55" creationId="{34C85634-D5F5-4047-8F35-F4B1F50AB1A7}"/>
          </ac:grpSpMkLst>
        </pc:grpChg>
        <pc:picChg chg="add mod">
          <ac:chgData name="Emily Crose" userId="5a1598ef78992c55" providerId="LiveId" clId="{6668FEAE-FAFE-41B4-ACB7-4D21B7F45387}" dt="2023-04-13T00:08:14.782" v="273" actId="14100"/>
          <ac:picMkLst>
            <pc:docMk/>
            <pc:sldMk cId="4227057383" sldId="291"/>
            <ac:picMk id="4" creationId="{7C623470-8265-19AA-4A19-7D091DD3159B}"/>
          </ac:picMkLst>
        </pc:pic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9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3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5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7" creationId="{D1DE67A3-B8F6-4CFD-A8E0-D15200F23152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0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2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3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4" creationId="{D1DE67A3-B8F6-4CFD-A8E0-D15200F23152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39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0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1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2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3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48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49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50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51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52" creationId="{D1DE67A3-B8F6-4CFD-A8E0-D15200F23152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57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58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59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60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61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Sp modSp new mod setBg">
        <pc:chgData name="Emily Crose" userId="5a1598ef78992c55" providerId="LiveId" clId="{6668FEAE-FAFE-41B4-ACB7-4D21B7F45387}" dt="2023-04-14T17:21:00.391" v="1494" actId="26606"/>
        <pc:sldMkLst>
          <pc:docMk/>
          <pc:sldMk cId="2443379224" sldId="292"/>
        </pc:sldMkLst>
        <pc:spChg chg="mod">
          <ac:chgData name="Emily Crose" userId="5a1598ef78992c55" providerId="LiveId" clId="{6668FEAE-FAFE-41B4-ACB7-4D21B7F45387}" dt="2023-04-14T17:21:00.391" v="1494" actId="26606"/>
          <ac:spMkLst>
            <pc:docMk/>
            <pc:sldMk cId="2443379224" sldId="292"/>
            <ac:spMk id="2" creationId="{9859CC10-B190-52D7-4792-5F0A40218E9C}"/>
          </ac:spMkLst>
        </pc:spChg>
        <pc:spChg chg="add">
          <ac:chgData name="Emily Crose" userId="5a1598ef78992c55" providerId="LiveId" clId="{6668FEAE-FAFE-41B4-ACB7-4D21B7F45387}" dt="2023-04-14T17:21:00.391" v="1494" actId="26606"/>
          <ac:spMkLst>
            <pc:docMk/>
            <pc:sldMk cId="2443379224" sldId="292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4T17:21:00.391" v="1494" actId="26606"/>
          <ac:picMkLst>
            <pc:docMk/>
            <pc:sldMk cId="2443379224" sldId="292"/>
            <ac:picMk id="4" creationId="{C52047C2-08E8-FD28-CF6E-1826D66EACC2}"/>
          </ac:picMkLst>
        </pc:pic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6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6:59:30.346" v="1273" actId="26606"/>
        <pc:sldMkLst>
          <pc:docMk/>
          <pc:sldMk cId="1116929725" sldId="293"/>
        </pc:sldMkLst>
        <pc:spChg chg="mod">
          <ac:chgData name="Emily Crose" userId="5a1598ef78992c55" providerId="LiveId" clId="{6668FEAE-FAFE-41B4-ACB7-4D21B7F45387}" dt="2023-04-14T16:59:30.346" v="1273" actId="26606"/>
          <ac:spMkLst>
            <pc:docMk/>
            <pc:sldMk cId="1116929725" sldId="293"/>
            <ac:spMk id="2" creationId="{75A289A3-E740-32D9-D92C-490BE9B42396}"/>
          </ac:spMkLst>
        </pc:spChg>
        <pc:spChg chg="add">
          <ac:chgData name="Emily Crose" userId="5a1598ef78992c55" providerId="LiveId" clId="{6668FEAE-FAFE-41B4-ACB7-4D21B7F45387}" dt="2023-04-14T16:59:30.346" v="1273" actId="26606"/>
          <ac:spMkLst>
            <pc:docMk/>
            <pc:sldMk cId="1116929725" sldId="293"/>
            <ac:spMk id="18" creationId="{ED2D7C63-562A-41C7-892E-0C73F5D59870}"/>
          </ac:spMkLst>
        </pc:spChg>
        <pc:grpChg chg="add">
          <ac:chgData name="Emily Crose" userId="5a1598ef78992c55" providerId="LiveId" clId="{6668FEAE-FAFE-41B4-ACB7-4D21B7F45387}" dt="2023-04-14T16:59:30.346" v="1273" actId="26606"/>
          <ac:grpSpMkLst>
            <pc:docMk/>
            <pc:sldMk cId="1116929725" sldId="293"/>
            <ac:grpSpMk id="20" creationId="{6DF25E23-BE15-4E36-A700-59F0CE8C54A8}"/>
          </ac:grpSpMkLst>
        </pc:grpChg>
        <pc:picChg chg="add del mod">
          <ac:chgData name="Emily Crose" userId="5a1598ef78992c55" providerId="LiveId" clId="{6668FEAE-FAFE-41B4-ACB7-4D21B7F45387}" dt="2023-04-14T16:58:42.787" v="1266" actId="21"/>
          <ac:picMkLst>
            <pc:docMk/>
            <pc:sldMk cId="1116929725" sldId="293"/>
            <ac:picMk id="4" creationId="{5CBC1885-52A4-0C1A-48EE-FBA771D88BEC}"/>
          </ac:picMkLst>
        </pc:picChg>
        <pc:picChg chg="add">
          <ac:chgData name="Emily Crose" userId="5a1598ef78992c55" providerId="LiveId" clId="{6668FEAE-FAFE-41B4-ACB7-4D21B7F45387}" dt="2023-04-14T16:59:30.346" v="1273" actId="26606"/>
          <ac:picMkLst>
            <pc:docMk/>
            <pc:sldMk cId="1116929725" sldId="293"/>
            <ac:picMk id="5" creationId="{801F5467-C4B7-35A7-A19F-B8B833089636}"/>
          </ac:picMkLst>
        </pc:pic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modSp new del mod">
        <pc:chgData name="Emily Crose" userId="5a1598ef78992c55" providerId="LiveId" clId="{6668FEAE-FAFE-41B4-ACB7-4D21B7F45387}" dt="2023-04-14T16:59:45.482" v="1274" actId="47"/>
        <pc:sldMkLst>
          <pc:docMk/>
          <pc:sldMk cId="637534447" sldId="294"/>
        </pc:sldMkLst>
        <pc:spChg chg="mod">
          <ac:chgData name="Emily Crose" userId="5a1598ef78992c55" providerId="LiveId" clId="{6668FEAE-FAFE-41B4-ACB7-4D21B7F45387}" dt="2023-04-14T16:25:37.079" v="365" actId="20577"/>
          <ac:spMkLst>
            <pc:docMk/>
            <pc:sldMk cId="637534447" sldId="294"/>
            <ac:spMk id="2" creationId="{587BB722-EC7A-160E-829D-BDD6C9C844E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Sp modSp new mod setBg">
        <pc:chgData name="Emily Crose" userId="5a1598ef78992c55" providerId="LiveId" clId="{6668FEAE-FAFE-41B4-ACB7-4D21B7F45387}" dt="2023-04-14T16:59:51.224" v="1275" actId="26606"/>
        <pc:sldMkLst>
          <pc:docMk/>
          <pc:sldMk cId="3744335330" sldId="295"/>
        </pc:sldMkLst>
        <pc:spChg chg="mod">
          <ac:chgData name="Emily Crose" userId="5a1598ef78992c55" providerId="LiveId" clId="{6668FEAE-FAFE-41B4-ACB7-4D21B7F45387}" dt="2023-04-14T16:59:51.224" v="1275" actId="26606"/>
          <ac:spMkLst>
            <pc:docMk/>
            <pc:sldMk cId="3744335330" sldId="295"/>
            <ac:spMk id="2" creationId="{43C5E555-537A-AE65-E87E-D5228BC2ED3D}"/>
          </ac:spMkLst>
        </pc:spChg>
        <pc:spChg chg="add">
          <ac:chgData name="Emily Crose" userId="5a1598ef78992c55" providerId="LiveId" clId="{6668FEAE-FAFE-41B4-ACB7-4D21B7F45387}" dt="2023-04-14T16:59:51.224" v="1275" actId="26606"/>
          <ac:spMkLst>
            <pc:docMk/>
            <pc:sldMk cId="3744335330" sldId="295"/>
            <ac:spMk id="18" creationId="{8777B48D-7BF2-470D-876B-50CD5CC83EBA}"/>
          </ac:spMkLst>
        </pc:spChg>
        <pc:grpChg chg="add">
          <ac:chgData name="Emily Crose" userId="5a1598ef78992c55" providerId="LiveId" clId="{6668FEAE-FAFE-41B4-ACB7-4D21B7F45387}" dt="2023-04-14T16:59:51.224" v="1275" actId="26606"/>
          <ac:grpSpMkLst>
            <pc:docMk/>
            <pc:sldMk cId="3744335330" sldId="295"/>
            <ac:grpSpMk id="20" creationId="{83DA8283-3FF4-47B3-9266-60768C743207}"/>
          </ac:grpSpMkLst>
        </pc:grpChg>
        <pc:picChg chg="add">
          <ac:chgData name="Emily Crose" userId="5a1598ef78992c55" providerId="LiveId" clId="{6668FEAE-FAFE-41B4-ACB7-4D21B7F45387}" dt="2023-04-14T16:59:51.224" v="1275" actId="26606"/>
          <ac:picMkLst>
            <pc:docMk/>
            <pc:sldMk cId="3744335330" sldId="295"/>
            <ac:picMk id="4" creationId="{999DA60D-A768-0CEA-FB1E-E58D3F8A8458}"/>
          </ac:picMkLst>
        </pc:pic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6" creationId="{2A35DB53-42BE-460E-9CA1-1294C98463CB}"/>
          </ac:cxnSpMkLst>
        </pc:cxnChg>
      </pc:sldChg>
      <pc:sldChg chg="modSp new del mod ord">
        <pc:chgData name="Emily Crose" userId="5a1598ef78992c55" providerId="LiveId" clId="{6668FEAE-FAFE-41B4-ACB7-4D21B7F45387}" dt="2023-04-14T17:17:31.816" v="1459" actId="47"/>
        <pc:sldMkLst>
          <pc:docMk/>
          <pc:sldMk cId="1474056748" sldId="296"/>
        </pc:sldMkLst>
        <pc:spChg chg="mod">
          <ac:chgData name="Emily Crose" userId="5a1598ef78992c55" providerId="LiveId" clId="{6668FEAE-FAFE-41B4-ACB7-4D21B7F45387}" dt="2023-04-14T16:26:03.723" v="418" actId="20577"/>
          <ac:spMkLst>
            <pc:docMk/>
            <pc:sldMk cId="1474056748" sldId="296"/>
            <ac:spMk id="2" creationId="{6DABC1E5-91C3-6FCA-D216-BF6CE8AB7E16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  <pc:sldChg chg="addSp delSp modSp new mod ord setBg setClrOvrMap">
        <pc:chgData name="Emily Crose" userId="5a1598ef78992c55" providerId="LiveId" clId="{6668FEAE-FAFE-41B4-ACB7-4D21B7F45387}" dt="2023-04-14T19:19:41.868" v="2936"/>
        <pc:sldMkLst>
          <pc:docMk/>
          <pc:sldMk cId="1251008886" sldId="297"/>
        </pc:sldMkLst>
        <pc:spChg chg="mod">
          <ac:chgData name="Emily Crose" userId="5a1598ef78992c55" providerId="LiveId" clId="{6668FEAE-FAFE-41B4-ACB7-4D21B7F45387}" dt="2023-04-14T17:17:49.260" v="1460" actId="20577"/>
          <ac:spMkLst>
            <pc:docMk/>
            <pc:sldMk cId="1251008886" sldId="297"/>
            <ac:spMk id="2" creationId="{ED71D8F9-0894-1C27-9323-15B3EACFD014}"/>
          </ac:spMkLst>
        </pc:spChg>
        <pc:spChg chg="add">
          <ac:chgData name="Emily Crose" userId="5a1598ef78992c55" providerId="LiveId" clId="{6668FEAE-FAFE-41B4-ACB7-4D21B7F45387}" dt="2023-04-14T17:16:50.005" v="1456" actId="26606"/>
          <ac:spMkLst>
            <pc:docMk/>
            <pc:sldMk cId="1251008886" sldId="297"/>
            <ac:spMk id="20" creationId="{991E317B-75E3-4171-A07A-B263C1D6DCA5}"/>
          </ac:spMkLst>
        </pc:spChg>
        <pc:spChg chg="add">
          <ac:chgData name="Emily Crose" userId="5a1598ef78992c55" providerId="LiveId" clId="{6668FEAE-FAFE-41B4-ACB7-4D21B7F45387}" dt="2023-04-14T17:16:50.005" v="1456" actId="26606"/>
          <ac:spMkLst>
            <pc:docMk/>
            <pc:sldMk cId="1251008886" sldId="297"/>
            <ac:spMk id="22" creationId="{4A9B19C2-B29A-4924-9E7E-6FBF17F5854E}"/>
          </ac:spMkLst>
        </pc:spChg>
        <pc:grpChg chg="add">
          <ac:chgData name="Emily Crose" userId="5a1598ef78992c55" providerId="LiveId" clId="{6668FEAE-FAFE-41B4-ACB7-4D21B7F45387}" dt="2023-04-14T17:16:50.005" v="1456" actId="26606"/>
          <ac:grpSpMkLst>
            <pc:docMk/>
            <pc:sldMk cId="1251008886" sldId="297"/>
            <ac:grpSpMk id="24" creationId="{34C85634-D5F5-4047-8F35-F4B1F50AB1A7}"/>
          </ac:grpSpMkLst>
        </pc:grpChg>
        <pc:picChg chg="add del mod">
          <ac:chgData name="Emily Crose" userId="5a1598ef78992c55" providerId="LiveId" clId="{6668FEAE-FAFE-41B4-ACB7-4D21B7F45387}" dt="2023-04-14T17:00:46.748" v="1283" actId="21"/>
          <ac:picMkLst>
            <pc:docMk/>
            <pc:sldMk cId="1251008886" sldId="297"/>
            <ac:picMk id="3" creationId="{D3D4560F-EE4F-D47F-F7C1-398EEE2347F7}"/>
          </ac:picMkLst>
        </pc:picChg>
        <pc:picChg chg="add mod">
          <ac:chgData name="Emily Crose" userId="5a1598ef78992c55" providerId="LiveId" clId="{6668FEAE-FAFE-41B4-ACB7-4D21B7F45387}" dt="2023-04-14T17:16:50.005" v="1456" actId="26606"/>
          <ac:picMkLst>
            <pc:docMk/>
            <pc:sldMk cId="1251008886" sldId="297"/>
            <ac:picMk id="5" creationId="{3ACDAAA2-C317-056B-9E51-36BFDC788069}"/>
          </ac:picMkLst>
        </pc:pic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0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2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4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6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8" creationId="{D1DE67A3-B8F6-4CFD-A8E0-D15200F23152}"/>
          </ac:cxnSpMkLst>
        </pc:cxnChg>
      </pc:sldChg>
      <pc:sldChg chg="addSp modSp new mod ord setBg">
        <pc:chgData name="Emily Crose" userId="5a1598ef78992c55" providerId="LiveId" clId="{6668FEAE-FAFE-41B4-ACB7-4D21B7F45387}" dt="2023-04-14T17:18:13.381" v="1485" actId="26606"/>
        <pc:sldMkLst>
          <pc:docMk/>
          <pc:sldMk cId="429789024" sldId="298"/>
        </pc:sldMkLst>
        <pc:spChg chg="mod">
          <ac:chgData name="Emily Crose" userId="5a1598ef78992c55" providerId="LiveId" clId="{6668FEAE-FAFE-41B4-ACB7-4D21B7F45387}" dt="2023-04-14T17:18:13.381" v="1485" actId="26606"/>
          <ac:spMkLst>
            <pc:docMk/>
            <pc:sldMk cId="429789024" sldId="298"/>
            <ac:spMk id="2" creationId="{1EB35709-5B14-272B-8824-50812308E849}"/>
          </ac:spMkLst>
        </pc:spChg>
        <pc:spChg chg="add">
          <ac:chgData name="Emily Crose" userId="5a1598ef78992c55" providerId="LiveId" clId="{6668FEAE-FAFE-41B4-ACB7-4D21B7F45387}" dt="2023-04-14T17:18:13.381" v="1485" actId="26606"/>
          <ac:spMkLst>
            <pc:docMk/>
            <pc:sldMk cId="429789024" sldId="298"/>
            <ac:spMk id="17" creationId="{4609862E-48F9-45AC-8D44-67A0268A7935}"/>
          </ac:spMkLst>
        </pc:spChg>
        <pc:grpChg chg="add">
          <ac:chgData name="Emily Crose" userId="5a1598ef78992c55" providerId="LiveId" clId="{6668FEAE-FAFE-41B4-ACB7-4D21B7F45387}" dt="2023-04-14T17:18:13.381" v="1485" actId="26606"/>
          <ac:grpSpMkLst>
            <pc:docMk/>
            <pc:sldMk cId="429789024" sldId="298"/>
            <ac:grpSpMk id="19" creationId="{C97986E7-0E3C-4F64-886E-935DDCB83AA7}"/>
          </ac:grpSpMkLst>
        </pc:grp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7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9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11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13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15" creationId="{F427B072-CC5B-481B-9719-8CD4C54444BE}"/>
          </ac:cxnSpMkLst>
        </pc:cxnChg>
      </pc:sldChg>
      <pc:sldChg chg="addSp modSp new mod modClrScheme chgLayout">
        <pc:chgData name="Emily Crose" userId="5a1598ef78992c55" providerId="LiveId" clId="{6668FEAE-FAFE-41B4-ACB7-4D21B7F45387}" dt="2023-04-14T16:31:47.577" v="570" actId="20577"/>
        <pc:sldMkLst>
          <pc:docMk/>
          <pc:sldMk cId="1292002463" sldId="299"/>
        </pc:sldMkLst>
        <pc:spChg chg="mod ord">
          <ac:chgData name="Emily Crose" userId="5a1598ef78992c55" providerId="LiveId" clId="{6668FEAE-FAFE-41B4-ACB7-4D21B7F45387}" dt="2023-04-14T16:31:22.078" v="498" actId="700"/>
          <ac:spMkLst>
            <pc:docMk/>
            <pc:sldMk cId="1292002463" sldId="299"/>
            <ac:spMk id="2" creationId="{03C9C418-A6FA-2B2B-00B1-6C446D37CE37}"/>
          </ac:spMkLst>
        </pc:spChg>
        <pc:spChg chg="add mod ord">
          <ac:chgData name="Emily Crose" userId="5a1598ef78992c55" providerId="LiveId" clId="{6668FEAE-FAFE-41B4-ACB7-4D21B7F45387}" dt="2023-04-14T16:31:47.577" v="570" actId="20577"/>
          <ac:spMkLst>
            <pc:docMk/>
            <pc:sldMk cId="1292002463" sldId="299"/>
            <ac:spMk id="3" creationId="{87DF2241-890C-84E1-5058-0590B5C93F0B}"/>
          </ac:spMkLst>
        </pc:spChg>
      </pc:sldChg>
      <pc:sldChg chg="addSp delSp modSp new mod ord setBg setClrOvrMap">
        <pc:chgData name="Emily Crose" userId="5a1598ef78992c55" providerId="LiveId" clId="{6668FEAE-FAFE-41B4-ACB7-4D21B7F45387}" dt="2023-04-17T17:29:10.986" v="3638" actId="26606"/>
        <pc:sldMkLst>
          <pc:docMk/>
          <pc:sldMk cId="652313893" sldId="300"/>
        </pc:sldMkLst>
        <pc:spChg chg="mod">
          <ac:chgData name="Emily Crose" userId="5a1598ef78992c55" providerId="LiveId" clId="{6668FEAE-FAFE-41B4-ACB7-4D21B7F45387}" dt="2023-04-17T17:29:10.986" v="3638" actId="26606"/>
          <ac:spMkLst>
            <pc:docMk/>
            <pc:sldMk cId="652313893" sldId="300"/>
            <ac:spMk id="2" creationId="{31104A17-0D44-2A28-D0B3-B05494E0964E}"/>
          </ac:spMkLst>
        </pc:spChg>
        <pc:spChg chg="del">
          <ac:chgData name="Emily Crose" userId="5a1598ef78992c55" providerId="LiveId" clId="{6668FEAE-FAFE-41B4-ACB7-4D21B7F45387}" dt="2023-04-14T17:39:42.491" v="1910" actId="26606"/>
          <ac:spMkLst>
            <pc:docMk/>
            <pc:sldMk cId="652313893" sldId="300"/>
            <ac:spMk id="3" creationId="{75D62BDE-A6B3-3BD8-0CB8-0DA6C0438616}"/>
          </ac:spMkLst>
        </pc:spChg>
        <pc:spChg chg="add del">
          <ac:chgData name="Emily Crose" userId="5a1598ef78992c55" providerId="LiveId" clId="{6668FEAE-FAFE-41B4-ACB7-4D21B7F45387}" dt="2023-04-14T17:42:09.291" v="1915" actId="26606"/>
          <ac:spMkLst>
            <pc:docMk/>
            <pc:sldMk cId="652313893" sldId="300"/>
            <ac:spMk id="19" creationId="{ED2D7C63-562A-41C7-892E-0C73F5D59870}"/>
          </ac:spMkLst>
        </pc:spChg>
        <pc:spChg chg="add del">
          <ac:chgData name="Emily Crose" userId="5a1598ef78992c55" providerId="LiveId" clId="{6668FEAE-FAFE-41B4-ACB7-4D21B7F45387}" dt="2023-04-17T17:29:10.986" v="3638" actId="26606"/>
          <ac:spMkLst>
            <pc:docMk/>
            <pc:sldMk cId="652313893" sldId="300"/>
            <ac:spMk id="41" creationId="{762362DE-7747-4D8B-99FA-8E36F0B15FF7}"/>
          </ac:spMkLst>
        </pc:spChg>
        <pc:spChg chg="add">
          <ac:chgData name="Emily Crose" userId="5a1598ef78992c55" providerId="LiveId" clId="{6668FEAE-FAFE-41B4-ACB7-4D21B7F45387}" dt="2023-04-17T17:29:10.986" v="3638" actId="26606"/>
          <ac:spMkLst>
            <pc:docMk/>
            <pc:sldMk cId="652313893" sldId="300"/>
            <ac:spMk id="63" creationId="{991E317B-75E3-4171-A07A-B263C1D6DCA5}"/>
          </ac:spMkLst>
        </pc:spChg>
        <pc:spChg chg="add">
          <ac:chgData name="Emily Crose" userId="5a1598ef78992c55" providerId="LiveId" clId="{6668FEAE-FAFE-41B4-ACB7-4D21B7F45387}" dt="2023-04-17T17:29:10.986" v="3638" actId="26606"/>
          <ac:spMkLst>
            <pc:docMk/>
            <pc:sldMk cId="652313893" sldId="300"/>
            <ac:spMk id="65" creationId="{4A9B19C2-B29A-4924-9E7E-6FBF17F5854E}"/>
          </ac:spMkLst>
        </pc:spChg>
        <pc:grpChg chg="add del">
          <ac:chgData name="Emily Crose" userId="5a1598ef78992c55" providerId="LiveId" clId="{6668FEAE-FAFE-41B4-ACB7-4D21B7F45387}" dt="2023-04-14T17:42:09.291" v="1915" actId="26606"/>
          <ac:grpSpMkLst>
            <pc:docMk/>
            <pc:sldMk cId="652313893" sldId="300"/>
            <ac:grpSpMk id="21" creationId="{6DF25E23-BE15-4E36-A700-59F0CE8C54A8}"/>
          </ac:grpSpMkLst>
        </pc:grpChg>
        <pc:grpChg chg="add del">
          <ac:chgData name="Emily Crose" userId="5a1598ef78992c55" providerId="LiveId" clId="{6668FEAE-FAFE-41B4-ACB7-4D21B7F45387}" dt="2023-04-17T17:29:10.986" v="3638" actId="26606"/>
          <ac:grpSpMkLst>
            <pc:docMk/>
            <pc:sldMk cId="652313893" sldId="300"/>
            <ac:grpSpMk id="43" creationId="{25123E6E-F713-4254-A6BF-358CC8EC6C95}"/>
          </ac:grpSpMkLst>
        </pc:grpChg>
        <pc:grpChg chg="add">
          <ac:chgData name="Emily Crose" userId="5a1598ef78992c55" providerId="LiveId" clId="{6668FEAE-FAFE-41B4-ACB7-4D21B7F45387}" dt="2023-04-17T17:29:10.986" v="3638" actId="26606"/>
          <ac:grpSpMkLst>
            <pc:docMk/>
            <pc:sldMk cId="652313893" sldId="300"/>
            <ac:grpSpMk id="67" creationId="{34C85634-D5F5-4047-8F35-F4B1F50AB1A7}"/>
          </ac:grpSpMkLst>
        </pc:grpChg>
        <pc:picChg chg="add del">
          <ac:chgData name="Emily Crose" userId="5a1598ef78992c55" providerId="LiveId" clId="{6668FEAE-FAFE-41B4-ACB7-4D21B7F45387}" dt="2023-04-14T17:42:01.425" v="1914" actId="478"/>
          <ac:picMkLst>
            <pc:docMk/>
            <pc:sldMk cId="652313893" sldId="300"/>
            <ac:picMk id="5" creationId="{3B9EE79B-4F26-582D-30EB-CD851A7F39A4}"/>
          </ac:picMkLst>
        </pc:picChg>
        <pc:picChg chg="add mod">
          <ac:chgData name="Emily Crose" userId="5a1598ef78992c55" providerId="LiveId" clId="{6668FEAE-FAFE-41B4-ACB7-4D21B7F45387}" dt="2023-04-17T17:29:10.986" v="3638" actId="26606"/>
          <ac:picMkLst>
            <pc:docMk/>
            <pc:sldMk cId="652313893" sldId="300"/>
            <ac:picMk id="6" creationId="{AFA440F8-AA85-1A3A-0B88-3F667FD2BE03}"/>
          </ac:picMkLst>
        </pc:pic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9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1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7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31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33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35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37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39" creationId="{D1DE67A3-B8F6-4CFD-A8E0-D15200F23152}"/>
          </ac:cxnSpMkLst>
        </pc:cxnChg>
        <pc:cxnChg chg="add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53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55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57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59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61" creationId="{D1DE67A3-B8F6-4CFD-A8E0-D15200F23152}"/>
          </ac:cxnSpMkLst>
        </pc:cxnChg>
      </pc:sldChg>
      <pc:sldChg chg="addSp delSp modSp new mod ord setBg">
        <pc:chgData name="Emily Crose" userId="5a1598ef78992c55" providerId="LiveId" clId="{6668FEAE-FAFE-41B4-ACB7-4D21B7F45387}" dt="2023-04-14T19:22:51.798" v="3003" actId="26606"/>
        <pc:sldMkLst>
          <pc:docMk/>
          <pc:sldMk cId="4002072969" sldId="301"/>
        </pc:sldMkLst>
        <pc:spChg chg="mod">
          <ac:chgData name="Emily Crose" userId="5a1598ef78992c55" providerId="LiveId" clId="{6668FEAE-FAFE-41B4-ACB7-4D21B7F45387}" dt="2023-04-14T19:22:51.798" v="3003" actId="26606"/>
          <ac:spMkLst>
            <pc:docMk/>
            <pc:sldMk cId="4002072969" sldId="301"/>
            <ac:spMk id="2" creationId="{9B1F7997-CDD9-61A3-6D40-02C651C50A46}"/>
          </ac:spMkLst>
        </pc:spChg>
        <pc:spChg chg="del mod">
          <ac:chgData name="Emily Crose" userId="5a1598ef78992c55" providerId="LiveId" clId="{6668FEAE-FAFE-41B4-ACB7-4D21B7F45387}" dt="2023-04-14T19:22:51.798" v="3003" actId="26606"/>
          <ac:spMkLst>
            <pc:docMk/>
            <pc:sldMk cId="4002072969" sldId="301"/>
            <ac:spMk id="3" creationId="{6088E435-CD1D-3E81-EE86-6138D7F77C4D}"/>
          </ac:spMkLst>
        </pc:spChg>
        <pc:spChg chg="add">
          <ac:chgData name="Emily Crose" userId="5a1598ef78992c55" providerId="LiveId" clId="{6668FEAE-FAFE-41B4-ACB7-4D21B7F45387}" dt="2023-04-14T19:22:51.798" v="3003" actId="26606"/>
          <ac:spMkLst>
            <pc:docMk/>
            <pc:sldMk cId="4002072969" sldId="301"/>
            <ac:spMk id="9" creationId="{2C33F367-76E5-4D2A-96B1-4FD443CDD1CF}"/>
          </ac:spMkLst>
        </pc:spChg>
        <pc:spChg chg="add">
          <ac:chgData name="Emily Crose" userId="5a1598ef78992c55" providerId="LiveId" clId="{6668FEAE-FAFE-41B4-ACB7-4D21B7F45387}" dt="2023-04-14T19:22:51.798" v="3003" actId="26606"/>
          <ac:spMkLst>
            <pc:docMk/>
            <pc:sldMk cId="4002072969" sldId="301"/>
            <ac:spMk id="11" creationId="{6F769419-3E73-449D-B62A-0CDEC946A679}"/>
          </ac:spMkLst>
        </pc:spChg>
        <pc:grpChg chg="add">
          <ac:chgData name="Emily Crose" userId="5a1598ef78992c55" providerId="LiveId" clId="{6668FEAE-FAFE-41B4-ACB7-4D21B7F45387}" dt="2023-04-14T19:22:51.798" v="3003" actId="26606"/>
          <ac:grpSpMkLst>
            <pc:docMk/>
            <pc:sldMk cId="4002072969" sldId="301"/>
            <ac:grpSpMk id="13" creationId="{A6515200-42F9-488F-9895-6CDBCD1E87C8}"/>
          </ac:grpSpMkLst>
        </pc:grpChg>
        <pc:graphicFrameChg chg="add">
          <ac:chgData name="Emily Crose" userId="5a1598ef78992c55" providerId="LiveId" clId="{6668FEAE-FAFE-41B4-ACB7-4D21B7F45387}" dt="2023-04-14T19:22:51.798" v="3003" actId="26606"/>
          <ac:graphicFrameMkLst>
            <pc:docMk/>
            <pc:sldMk cId="4002072969" sldId="301"/>
            <ac:graphicFrameMk id="5" creationId="{A6E2787C-2F0E-91B4-D608-CCBB1E7745B8}"/>
          </ac:graphicFrameMkLst>
        </pc:graphicFrameChg>
      </pc:sldChg>
      <pc:sldChg chg="addSp modSp new mod setBg">
        <pc:chgData name="Emily Crose" userId="5a1598ef78992c55" providerId="LiveId" clId="{6668FEAE-FAFE-41B4-ACB7-4D21B7F45387}" dt="2023-04-14T19:36:04.885" v="3483" actId="20577"/>
        <pc:sldMkLst>
          <pc:docMk/>
          <pc:sldMk cId="2884939815" sldId="302"/>
        </pc:sldMkLst>
        <pc:spChg chg="mod">
          <ac:chgData name="Emily Crose" userId="5a1598ef78992c55" providerId="LiveId" clId="{6668FEAE-FAFE-41B4-ACB7-4D21B7F45387}" dt="2023-04-14T17:44:57.505" v="1988" actId="26606"/>
          <ac:spMkLst>
            <pc:docMk/>
            <pc:sldMk cId="2884939815" sldId="302"/>
            <ac:spMk id="2" creationId="{7F3F2702-E4CA-9C28-DF0B-20F804CCD0B1}"/>
          </ac:spMkLst>
        </pc:spChg>
        <pc:spChg chg="mod">
          <ac:chgData name="Emily Crose" userId="5a1598ef78992c55" providerId="LiveId" clId="{6668FEAE-FAFE-41B4-ACB7-4D21B7F45387}" dt="2023-04-14T19:36:04.885" v="3483" actId="20577"/>
          <ac:spMkLst>
            <pc:docMk/>
            <pc:sldMk cId="2884939815" sldId="302"/>
            <ac:spMk id="3" creationId="{A1D56504-4698-8761-991F-2ABF42F6617A}"/>
          </ac:spMkLst>
        </pc:spChg>
        <pc:spChg chg="add">
          <ac:chgData name="Emily Crose" userId="5a1598ef78992c55" providerId="LiveId" clId="{6668FEAE-FAFE-41B4-ACB7-4D21B7F45387}" dt="2023-04-14T17:44:57.505" v="1988" actId="26606"/>
          <ac:spMkLst>
            <pc:docMk/>
            <pc:sldMk cId="2884939815" sldId="302"/>
            <ac:spMk id="20" creationId="{762362DE-7747-4D8B-99FA-8E36F0B15FF7}"/>
          </ac:spMkLst>
        </pc:spChg>
        <pc:grpChg chg="add">
          <ac:chgData name="Emily Crose" userId="5a1598ef78992c55" providerId="LiveId" clId="{6668FEAE-FAFE-41B4-ACB7-4D21B7F45387}" dt="2023-04-14T17:44:57.505" v="1988" actId="26606"/>
          <ac:grpSpMkLst>
            <pc:docMk/>
            <pc:sldMk cId="2884939815" sldId="302"/>
            <ac:grpSpMk id="22" creationId="{25123E6E-F713-4254-A6BF-358CC8EC6C95}"/>
          </ac:grpSpMkLst>
        </pc:grpChg>
        <pc:picChg chg="add mod">
          <ac:chgData name="Emily Crose" userId="5a1598ef78992c55" providerId="LiveId" clId="{6668FEAE-FAFE-41B4-ACB7-4D21B7F45387}" dt="2023-04-14T17:44:57.505" v="1988" actId="26606"/>
          <ac:picMkLst>
            <pc:docMk/>
            <pc:sldMk cId="2884939815" sldId="302"/>
            <ac:picMk id="5" creationId="{D1265FF5-DAC8-B83C-EB5A-438DD424C204}"/>
          </ac:picMkLst>
        </pc:pic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0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2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4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6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8" creationId="{D1DE67A3-B8F6-4CFD-A8E0-D15200F23152}"/>
          </ac:cxnSpMkLst>
        </pc:cxnChg>
      </pc:sldChg>
      <pc:sldChg chg="modSp new del mod">
        <pc:chgData name="Emily Crose" userId="5a1598ef78992c55" providerId="LiveId" clId="{6668FEAE-FAFE-41B4-ACB7-4D21B7F45387}" dt="2023-04-14T17:43:58.984" v="1949" actId="47"/>
        <pc:sldMkLst>
          <pc:docMk/>
          <pc:sldMk cId="603819598" sldId="303"/>
        </pc:sldMkLst>
        <pc:spChg chg="mod">
          <ac:chgData name="Emily Crose" userId="5a1598ef78992c55" providerId="LiveId" clId="{6668FEAE-FAFE-41B4-ACB7-4D21B7F45387}" dt="2023-04-14T16:38:06.958" v="753" actId="20577"/>
          <ac:spMkLst>
            <pc:docMk/>
            <pc:sldMk cId="603819598" sldId="303"/>
            <ac:spMk id="2" creationId="{4863B8D1-CF31-7528-E813-1C4BB75C6B42}"/>
          </ac:spMkLst>
        </pc:spChg>
      </pc:sldChg>
      <pc:sldChg chg="addSp modSp new mod setBg">
        <pc:chgData name="Emily Crose" userId="5a1598ef78992c55" providerId="LiveId" clId="{6668FEAE-FAFE-41B4-ACB7-4D21B7F45387}" dt="2023-04-14T17:21:13.908" v="1496" actId="26606"/>
        <pc:sldMkLst>
          <pc:docMk/>
          <pc:sldMk cId="1909647645" sldId="304"/>
        </pc:sldMkLst>
        <pc:spChg chg="mod">
          <ac:chgData name="Emily Crose" userId="5a1598ef78992c55" providerId="LiveId" clId="{6668FEAE-FAFE-41B4-ACB7-4D21B7F45387}" dt="2023-04-14T17:21:13.908" v="1496" actId="26606"/>
          <ac:spMkLst>
            <pc:docMk/>
            <pc:sldMk cId="1909647645" sldId="304"/>
            <ac:spMk id="2" creationId="{B22313DA-546F-214F-D1E5-E23E994C3D42}"/>
          </ac:spMkLst>
        </pc:spChg>
        <pc:spChg chg="add">
          <ac:chgData name="Emily Crose" userId="5a1598ef78992c55" providerId="LiveId" clId="{6668FEAE-FAFE-41B4-ACB7-4D21B7F45387}" dt="2023-04-14T17:21:13.908" v="1496" actId="26606"/>
          <ac:spMkLst>
            <pc:docMk/>
            <pc:sldMk cId="1909647645" sldId="304"/>
            <ac:spMk id="18" creationId="{8777B48D-7BF2-470D-876B-50CD5CC83EBA}"/>
          </ac:spMkLst>
        </pc:spChg>
        <pc:grpChg chg="add">
          <ac:chgData name="Emily Crose" userId="5a1598ef78992c55" providerId="LiveId" clId="{6668FEAE-FAFE-41B4-ACB7-4D21B7F45387}" dt="2023-04-14T17:21:13.908" v="1496" actId="26606"/>
          <ac:grpSpMkLst>
            <pc:docMk/>
            <pc:sldMk cId="1909647645" sldId="304"/>
            <ac:grpSpMk id="20" creationId="{83DA8283-3FF4-47B3-9266-60768C743207}"/>
          </ac:grpSpMkLst>
        </pc:grpChg>
        <pc:picChg chg="add">
          <ac:chgData name="Emily Crose" userId="5a1598ef78992c55" providerId="LiveId" clId="{6668FEAE-FAFE-41B4-ACB7-4D21B7F45387}" dt="2023-04-14T17:21:13.908" v="1496" actId="26606"/>
          <ac:picMkLst>
            <pc:docMk/>
            <pc:sldMk cId="1909647645" sldId="304"/>
            <ac:picMk id="4" creationId="{3F0F734C-6CE8-9011-D0A9-F50DAB6D2A45}"/>
          </ac:picMkLst>
        </pc:pic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6" creationId="{2A35DB53-42BE-460E-9CA1-1294C98463CB}"/>
          </ac:cxnSpMkLst>
        </pc:cxnChg>
      </pc:sldChg>
      <pc:sldChg chg="addSp modSp new mod ord setBg">
        <pc:chgData name="Emily Crose" userId="5a1598ef78992c55" providerId="LiveId" clId="{6668FEAE-FAFE-41B4-ACB7-4D21B7F45387}" dt="2023-04-14T17:21:55.351" v="1502" actId="26606"/>
        <pc:sldMkLst>
          <pc:docMk/>
          <pc:sldMk cId="3346753360" sldId="305"/>
        </pc:sldMkLst>
        <pc:spChg chg="mod">
          <ac:chgData name="Emily Crose" userId="5a1598ef78992c55" providerId="LiveId" clId="{6668FEAE-FAFE-41B4-ACB7-4D21B7F45387}" dt="2023-04-14T17:21:55.351" v="1502" actId="26606"/>
          <ac:spMkLst>
            <pc:docMk/>
            <pc:sldMk cId="3346753360" sldId="305"/>
            <ac:spMk id="2" creationId="{EEA98EBE-81AB-DC26-4DCE-2ECEE556DE14}"/>
          </ac:spMkLst>
        </pc:spChg>
        <pc:spChg chg="add">
          <ac:chgData name="Emily Crose" userId="5a1598ef78992c55" providerId="LiveId" clId="{6668FEAE-FAFE-41B4-ACB7-4D21B7F45387}" dt="2023-04-14T17:21:55.351" v="1502" actId="26606"/>
          <ac:spMkLst>
            <pc:docMk/>
            <pc:sldMk cId="3346753360" sldId="305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4T17:21:55.351" v="1502" actId="26606"/>
          <ac:picMkLst>
            <pc:docMk/>
            <pc:sldMk cId="3346753360" sldId="305"/>
            <ac:picMk id="4" creationId="{11EB379C-1ACD-89D3-7283-532015FBD648}"/>
          </ac:picMkLst>
        </pc:pic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6" creationId="{2A35DB53-42BE-460E-9CA1-1294C98463CB}"/>
          </ac:cxnSpMkLst>
        </pc:cxnChg>
      </pc:sldChg>
      <pc:sldChg chg="addSp delSp modSp new mod ord setBg modClrScheme delDesignElem chgLayout">
        <pc:chgData name="Emily Crose" userId="5a1598ef78992c55" providerId="LiveId" clId="{6668FEAE-FAFE-41B4-ACB7-4D21B7F45387}" dt="2023-04-14T19:03:05.367" v="2463" actId="26606"/>
        <pc:sldMkLst>
          <pc:docMk/>
          <pc:sldMk cId="1021599550" sldId="306"/>
        </pc:sldMkLst>
        <pc:spChg chg="mod ord">
          <ac:chgData name="Emily Crose" userId="5a1598ef78992c55" providerId="LiveId" clId="{6668FEAE-FAFE-41B4-ACB7-4D21B7F45387}" dt="2023-04-14T19:03:05.367" v="2463" actId="26606"/>
          <ac:spMkLst>
            <pc:docMk/>
            <pc:sldMk cId="1021599550" sldId="306"/>
            <ac:spMk id="2" creationId="{EBD64F4B-051E-51FD-46E4-20EE2AFB4CAF}"/>
          </ac:spMkLst>
        </pc:spChg>
        <pc:spChg chg="add del mod ord">
          <ac:chgData name="Emily Crose" userId="5a1598ef78992c55" providerId="LiveId" clId="{6668FEAE-FAFE-41B4-ACB7-4D21B7F45387}" dt="2023-04-14T19:02:54.847" v="2461" actId="478"/>
          <ac:spMkLst>
            <pc:docMk/>
            <pc:sldMk cId="1021599550" sldId="306"/>
            <ac:spMk id="3" creationId="{92219B6D-54AE-CAE1-0A0B-0CE2E432C211}"/>
          </ac:spMkLst>
        </pc:spChg>
        <pc:spChg chg="add del">
          <ac:chgData name="Emily Crose" userId="5a1598ef78992c55" providerId="LiveId" clId="{6668FEAE-FAFE-41B4-ACB7-4D21B7F45387}" dt="2023-04-14T19:03:02.543" v="2462" actId="700"/>
          <ac:spMkLst>
            <pc:docMk/>
            <pc:sldMk cId="1021599550" sldId="306"/>
            <ac:spMk id="9" creationId="{E09CCB3F-DBCE-4964-9E34-8C5DE80EF4B5}"/>
          </ac:spMkLst>
        </pc:spChg>
        <pc:spChg chg="add del">
          <ac:chgData name="Emily Crose" userId="5a1598ef78992c55" providerId="LiveId" clId="{6668FEAE-FAFE-41B4-ACB7-4D21B7F45387}" dt="2023-04-14T19:03:02.543" v="2462" actId="700"/>
          <ac:spMkLst>
            <pc:docMk/>
            <pc:sldMk cId="1021599550" sldId="306"/>
            <ac:spMk id="11" creationId="{1DFF944F-74BA-483A-82C0-64E3AAF4AE98}"/>
          </ac:spMkLst>
        </pc:spChg>
        <pc:spChg chg="add del">
          <ac:chgData name="Emily Crose" userId="5a1598ef78992c55" providerId="LiveId" clId="{6668FEAE-FAFE-41B4-ACB7-4D21B7F45387}" dt="2023-04-14T19:02:25.764" v="2424" actId="700"/>
          <ac:spMkLst>
            <pc:docMk/>
            <pc:sldMk cId="1021599550" sldId="306"/>
            <ac:spMk id="18" creationId="{ED2D7C63-562A-41C7-892E-0C73F5D59870}"/>
          </ac:spMkLst>
        </pc:spChg>
        <pc:spChg chg="add">
          <ac:chgData name="Emily Crose" userId="5a1598ef78992c55" providerId="LiveId" clId="{6668FEAE-FAFE-41B4-ACB7-4D21B7F45387}" dt="2023-04-14T19:03:05.367" v="2463" actId="26606"/>
          <ac:spMkLst>
            <pc:docMk/>
            <pc:sldMk cId="1021599550" sldId="306"/>
            <ac:spMk id="19" creationId="{01E688E0-C729-4E49-9E7B-4697607DBE19}"/>
          </ac:spMkLst>
        </pc:spChg>
        <pc:spChg chg="add del mod">
          <ac:chgData name="Emily Crose" userId="5a1598ef78992c55" providerId="LiveId" clId="{6668FEAE-FAFE-41B4-ACB7-4D21B7F45387}" dt="2023-04-14T19:03:02.543" v="2462" actId="700"/>
          <ac:spMkLst>
            <pc:docMk/>
            <pc:sldMk cId="1021599550" sldId="306"/>
            <ac:spMk id="26" creationId="{A2E1BDF0-D52E-D333-6133-C426E2C4DA64}"/>
          </ac:spMkLst>
        </pc:spChg>
        <pc:grpChg chg="add del">
          <ac:chgData name="Emily Crose" userId="5a1598ef78992c55" providerId="LiveId" clId="{6668FEAE-FAFE-41B4-ACB7-4D21B7F45387}" dt="2023-04-14T19:03:02.543" v="2462" actId="700"/>
          <ac:grpSpMkLst>
            <pc:docMk/>
            <pc:sldMk cId="1021599550" sldId="306"/>
            <ac:grpSpMk id="13" creationId="{A9733A91-F958-4629-801A-3F6F1E09AD64}"/>
          </ac:grpSpMkLst>
        </pc:grpChg>
        <pc:grpChg chg="add del">
          <ac:chgData name="Emily Crose" userId="5a1598ef78992c55" providerId="LiveId" clId="{6668FEAE-FAFE-41B4-ACB7-4D21B7F45387}" dt="2023-04-14T19:02:25.764" v="2424" actId="700"/>
          <ac:grpSpMkLst>
            <pc:docMk/>
            <pc:sldMk cId="1021599550" sldId="306"/>
            <ac:grpSpMk id="20" creationId="{6DF25E23-BE15-4E36-A700-59F0CE8C54A8}"/>
          </ac:grpSpMkLst>
        </pc:grpChg>
        <pc:grpChg chg="add">
          <ac:chgData name="Emily Crose" userId="5a1598ef78992c55" providerId="LiveId" clId="{6668FEAE-FAFE-41B4-ACB7-4D21B7F45387}" dt="2023-04-14T19:03:05.367" v="2463" actId="26606"/>
          <ac:grpSpMkLst>
            <pc:docMk/>
            <pc:sldMk cId="1021599550" sldId="306"/>
            <ac:grpSpMk id="21" creationId="{AAD89D74-79DD-4BE2-AA8C-8672382F2520}"/>
          </ac:grpSpMkLst>
        </pc:grpChg>
        <pc:picChg chg="add mod">
          <ac:chgData name="Emily Crose" userId="5a1598ef78992c55" providerId="LiveId" clId="{6668FEAE-FAFE-41B4-ACB7-4D21B7F45387}" dt="2023-04-14T19:03:05.367" v="2463" actId="26606"/>
          <ac:picMkLst>
            <pc:docMk/>
            <pc:sldMk cId="1021599550" sldId="306"/>
            <ac:picMk id="4" creationId="{1358A268-81F0-1A25-DD2B-001ECEEB9413}"/>
          </ac:picMkLst>
        </pc:pic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6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7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10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12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16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27" creationId="{82C7D74A-18BA-4709-A808-44E8815C4430}"/>
          </ac:cxnSpMkLst>
        </pc:cxnChg>
      </pc:sldChg>
      <pc:sldChg chg="addSp modSp new mod setBg">
        <pc:chgData name="Emily Crose" userId="5a1598ef78992c55" providerId="LiveId" clId="{6668FEAE-FAFE-41B4-ACB7-4D21B7F45387}" dt="2023-04-14T17:21:20.746" v="1497" actId="26606"/>
        <pc:sldMkLst>
          <pc:docMk/>
          <pc:sldMk cId="370813252" sldId="307"/>
        </pc:sldMkLst>
        <pc:spChg chg="mod">
          <ac:chgData name="Emily Crose" userId="5a1598ef78992c55" providerId="LiveId" clId="{6668FEAE-FAFE-41B4-ACB7-4D21B7F45387}" dt="2023-04-14T17:21:20.746" v="1497" actId="26606"/>
          <ac:spMkLst>
            <pc:docMk/>
            <pc:sldMk cId="370813252" sldId="307"/>
            <ac:spMk id="2" creationId="{6CCC0140-9EC6-B278-F711-39B72907A07E}"/>
          </ac:spMkLst>
        </pc:spChg>
        <pc:spChg chg="add">
          <ac:chgData name="Emily Crose" userId="5a1598ef78992c55" providerId="LiveId" clId="{6668FEAE-FAFE-41B4-ACB7-4D21B7F45387}" dt="2023-04-14T17:21:20.746" v="1497" actId="26606"/>
          <ac:spMkLst>
            <pc:docMk/>
            <pc:sldMk cId="370813252" sldId="307"/>
            <ac:spMk id="17" creationId="{4609862E-48F9-45AC-8D44-67A0268A7935}"/>
          </ac:spMkLst>
        </pc:spChg>
        <pc:grpChg chg="add">
          <ac:chgData name="Emily Crose" userId="5a1598ef78992c55" providerId="LiveId" clId="{6668FEAE-FAFE-41B4-ACB7-4D21B7F45387}" dt="2023-04-14T17:21:20.746" v="1497" actId="26606"/>
          <ac:grpSpMkLst>
            <pc:docMk/>
            <pc:sldMk cId="370813252" sldId="307"/>
            <ac:grpSpMk id="19" creationId="{C97986E7-0E3C-4F64-886E-935DDCB83AA7}"/>
          </ac:grpSpMkLst>
        </pc:grp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7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9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11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13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15" creationId="{F427B072-CC5B-481B-9719-8CD4C54444BE}"/>
          </ac:cxnSpMkLst>
        </pc:cxnChg>
      </pc:sldChg>
      <pc:sldChg chg="addSp modSp new mod setBg modClrScheme chgLayout">
        <pc:chgData name="Emily Crose" userId="5a1598ef78992c55" providerId="LiveId" clId="{6668FEAE-FAFE-41B4-ACB7-4D21B7F45387}" dt="2023-04-14T18:52:35.363" v="2231" actId="20577"/>
        <pc:sldMkLst>
          <pc:docMk/>
          <pc:sldMk cId="2314169924" sldId="308"/>
        </pc:sldMkLst>
        <pc:spChg chg="mod ord">
          <ac:chgData name="Emily Crose" userId="5a1598ef78992c55" providerId="LiveId" clId="{6668FEAE-FAFE-41B4-ACB7-4D21B7F45387}" dt="2023-04-14T17:21:28.329" v="1498" actId="26606"/>
          <ac:spMkLst>
            <pc:docMk/>
            <pc:sldMk cId="2314169924" sldId="308"/>
            <ac:spMk id="2" creationId="{0F7DCC46-4CD8-6153-1726-AD9493AAA9CE}"/>
          </ac:spMkLst>
        </pc:spChg>
        <pc:spChg chg="add mod ord">
          <ac:chgData name="Emily Crose" userId="5a1598ef78992c55" providerId="LiveId" clId="{6668FEAE-FAFE-41B4-ACB7-4D21B7F45387}" dt="2023-04-14T18:52:35.363" v="2231" actId="20577"/>
          <ac:spMkLst>
            <pc:docMk/>
            <pc:sldMk cId="2314169924" sldId="308"/>
            <ac:spMk id="3" creationId="{F18B9641-ADAB-7D5C-1284-4DD2A7106470}"/>
          </ac:spMkLst>
        </pc:spChg>
        <pc:spChg chg="add">
          <ac:chgData name="Emily Crose" userId="5a1598ef78992c55" providerId="LiveId" clId="{6668FEAE-FAFE-41B4-ACB7-4D21B7F45387}" dt="2023-04-14T17:21:28.329" v="1498" actId="26606"/>
          <ac:spMkLst>
            <pc:docMk/>
            <pc:sldMk cId="2314169924" sldId="308"/>
            <ac:spMk id="9" creationId="{8F4E830A-06F9-4EAA-9E65-110CF2421798}"/>
          </ac:spMkLst>
        </pc:spChg>
        <pc:grpChg chg="add">
          <ac:chgData name="Emily Crose" userId="5a1598ef78992c55" providerId="LiveId" clId="{6668FEAE-FAFE-41B4-ACB7-4D21B7F45387}" dt="2023-04-14T17:21:28.329" v="1498" actId="26606"/>
          <ac:grpSpMkLst>
            <pc:docMk/>
            <pc:sldMk cId="2314169924" sldId="308"/>
            <ac:grpSpMk id="11" creationId="{24B32265-D526-44B2-B82E-8977DFEFB457}"/>
          </ac:grpSpMkLst>
        </pc:grpChg>
        <pc:picChg chg="add">
          <ac:chgData name="Emily Crose" userId="5a1598ef78992c55" providerId="LiveId" clId="{6668FEAE-FAFE-41B4-ACB7-4D21B7F45387}" dt="2023-04-14T17:21:28.329" v="1498" actId="26606"/>
          <ac:picMkLst>
            <pc:docMk/>
            <pc:sldMk cId="2314169924" sldId="308"/>
            <ac:picMk id="5" creationId="{1DB7CCE8-188B-0828-5F5B-C3FE77149D9B}"/>
          </ac:picMkLst>
        </pc:picChg>
      </pc:sldChg>
      <pc:sldChg chg="addSp modSp new mod setBg">
        <pc:chgData name="Emily Crose" userId="5a1598ef78992c55" providerId="LiveId" clId="{6668FEAE-FAFE-41B4-ACB7-4D21B7F45387}" dt="2023-04-14T19:04:01.693" v="2469" actId="20577"/>
        <pc:sldMkLst>
          <pc:docMk/>
          <pc:sldMk cId="317391735" sldId="309"/>
        </pc:sldMkLst>
        <pc:spChg chg="mod">
          <ac:chgData name="Emily Crose" userId="5a1598ef78992c55" providerId="LiveId" clId="{6668FEAE-FAFE-41B4-ACB7-4D21B7F45387}" dt="2023-04-14T19:04:01.693" v="2469" actId="20577"/>
          <ac:spMkLst>
            <pc:docMk/>
            <pc:sldMk cId="317391735" sldId="309"/>
            <ac:spMk id="2" creationId="{DB9ECADF-8916-2F31-61AD-02E7A28F8F38}"/>
          </ac:spMkLst>
        </pc:spChg>
        <pc:spChg chg="add">
          <ac:chgData name="Emily Crose" userId="5a1598ef78992c55" providerId="LiveId" clId="{6668FEAE-FAFE-41B4-ACB7-4D21B7F45387}" dt="2023-04-14T17:22:02.436" v="1503" actId="26606"/>
          <ac:spMkLst>
            <pc:docMk/>
            <pc:sldMk cId="317391735" sldId="309"/>
            <ac:spMk id="17" creationId="{313BE87B-D7FD-4BF3-A7BC-511F522528C2}"/>
          </ac:spMkLst>
        </pc:spChg>
        <pc:spChg chg="add">
          <ac:chgData name="Emily Crose" userId="5a1598ef78992c55" providerId="LiveId" clId="{6668FEAE-FAFE-41B4-ACB7-4D21B7F45387}" dt="2023-04-14T17:22:02.436" v="1503" actId="26606"/>
          <ac:spMkLst>
            <pc:docMk/>
            <pc:sldMk cId="317391735" sldId="309"/>
            <ac:spMk id="19" creationId="{035A481B-C639-4892-B0EF-4D8373A9B06A}"/>
          </ac:spMkLst>
        </pc:spChg>
        <pc:spChg chg="add">
          <ac:chgData name="Emily Crose" userId="5a1598ef78992c55" providerId="LiveId" clId="{6668FEAE-FAFE-41B4-ACB7-4D21B7F45387}" dt="2023-04-14T17:22:02.436" v="1503" actId="26606"/>
          <ac:spMkLst>
            <pc:docMk/>
            <pc:sldMk cId="317391735" sldId="309"/>
            <ac:spMk id="21" creationId="{052BD58B-6284-459E-9FF4-A97F3A569074}"/>
          </ac:spMkLst>
        </pc:spChg>
        <pc:grpChg chg="add">
          <ac:chgData name="Emily Crose" userId="5a1598ef78992c55" providerId="LiveId" clId="{6668FEAE-FAFE-41B4-ACB7-4D21B7F45387}" dt="2023-04-14T17:22:02.436" v="1503" actId="26606"/>
          <ac:grpSpMkLst>
            <pc:docMk/>
            <pc:sldMk cId="317391735" sldId="309"/>
            <ac:grpSpMk id="23" creationId="{AE589C21-CEDE-4D90-AC85-6E43B68D1316}"/>
          </ac:grpSpMkLst>
        </pc:grp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7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9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11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13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15" creationId="{F427B072-CC5B-481B-9719-8CD4C54444BE}"/>
          </ac:cxnSpMkLst>
        </pc:cxnChg>
      </pc:sldChg>
      <pc:sldChg chg="delSp add setBg delDesignElem">
        <pc:chgData name="Emily Crose" userId="5a1598ef78992c55" providerId="LiveId" clId="{6668FEAE-FAFE-41B4-ACB7-4D21B7F45387}" dt="2023-04-14T19:04:23.273" v="2472"/>
        <pc:sldMkLst>
          <pc:docMk/>
          <pc:sldMk cId="703478286" sldId="310"/>
        </pc:sldMkLst>
        <pc:spChg chg="del">
          <ac:chgData name="Emily Crose" userId="5a1598ef78992c55" providerId="LiveId" clId="{6668FEAE-FAFE-41B4-ACB7-4D21B7F45387}" dt="2023-04-14T19:04:23.273" v="2472"/>
          <ac:spMkLst>
            <pc:docMk/>
            <pc:sldMk cId="703478286" sldId="310"/>
            <ac:spMk id="41" creationId="{ED2D7C63-562A-41C7-892E-0C73F5D59870}"/>
          </ac:spMkLst>
        </pc:spChg>
        <pc:grpChg chg="del">
          <ac:chgData name="Emily Crose" userId="5a1598ef78992c55" providerId="LiveId" clId="{6668FEAE-FAFE-41B4-ACB7-4D21B7F45387}" dt="2023-04-14T19:04:23.273" v="2472"/>
          <ac:grpSpMkLst>
            <pc:docMk/>
            <pc:sldMk cId="703478286" sldId="310"/>
            <ac:grpSpMk id="43" creationId="{6DF25E23-BE15-4E36-A700-59F0CE8C54A8}"/>
          </ac:grpSpMkLst>
        </pc:grp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36" creationId="{8FD48FB1-66D8-4676-B0AA-C139A1DB78D1}"/>
          </ac:cxnSpMkLst>
        </pc:cxn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37" creationId="{F033F5AE-6728-4F19-8DED-658E674B31B9}"/>
          </ac:cxnSpMkLst>
        </pc:cxn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38" creationId="{82C7D74A-18BA-4709-A808-44E8815C4430}"/>
          </ac:cxnSpMkLst>
        </pc:cxn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39" creationId="{B5164A3F-1561-4039-8185-AB0EEB713EA7}"/>
          </ac:cxnSpMkLst>
        </pc:cxn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40" creationId="{2A35DB53-42BE-460E-9CA1-1294C98463CB}"/>
          </ac:cxnSpMkLst>
        </pc:cxnChg>
      </pc:sldChg>
      <pc:sldChg chg="addSp delSp modSp new del mod setBg">
        <pc:chgData name="Emily Crose" userId="5a1598ef78992c55" providerId="LiveId" clId="{6668FEAE-FAFE-41B4-ACB7-4D21B7F45387}" dt="2023-04-14T19:04:17.533" v="2470" actId="2696"/>
        <pc:sldMkLst>
          <pc:docMk/>
          <pc:sldMk cId="3970033336" sldId="310"/>
        </pc:sldMkLst>
        <pc:spChg chg="mod">
          <ac:chgData name="Emily Crose" userId="5a1598ef78992c55" providerId="LiveId" clId="{6668FEAE-FAFE-41B4-ACB7-4D21B7F45387}" dt="2023-04-14T17:22:18.480" v="1508" actId="26606"/>
          <ac:spMkLst>
            <pc:docMk/>
            <pc:sldMk cId="3970033336" sldId="310"/>
            <ac:spMk id="2" creationId="{A2C78755-23F8-02AB-2763-3975B3365CF6}"/>
          </ac:spMkLst>
        </pc:spChg>
        <pc:spChg chg="add del">
          <ac:chgData name="Emily Crose" userId="5a1598ef78992c55" providerId="LiveId" clId="{6668FEAE-FAFE-41B4-ACB7-4D21B7F45387}" dt="2023-04-14T17:22:11.581" v="1505" actId="26606"/>
          <ac:spMkLst>
            <pc:docMk/>
            <pc:sldMk cId="3970033336" sldId="310"/>
            <ac:spMk id="18" creationId="{ED2D7C63-562A-41C7-892E-0C73F5D59870}"/>
          </ac:spMkLst>
        </pc:spChg>
        <pc:spChg chg="add del">
          <ac:chgData name="Emily Crose" userId="5a1598ef78992c55" providerId="LiveId" clId="{6668FEAE-FAFE-41B4-ACB7-4D21B7F45387}" dt="2023-04-14T17:22:18.466" v="1507" actId="26606"/>
          <ac:spMkLst>
            <pc:docMk/>
            <pc:sldMk cId="3970033336" sldId="310"/>
            <ac:spMk id="32" creationId="{E72AA1E7-7434-43A0-9D05-3C7D3ACC0539}"/>
          </ac:spMkLst>
        </pc:spChg>
        <pc:spChg chg="add">
          <ac:chgData name="Emily Crose" userId="5a1598ef78992c55" providerId="LiveId" clId="{6668FEAE-FAFE-41B4-ACB7-4D21B7F45387}" dt="2023-04-14T17:22:18.480" v="1508" actId="26606"/>
          <ac:spMkLst>
            <pc:docMk/>
            <pc:sldMk cId="3970033336" sldId="310"/>
            <ac:spMk id="41" creationId="{ED2D7C63-562A-41C7-892E-0C73F5D59870}"/>
          </ac:spMkLst>
        </pc:spChg>
        <pc:grpChg chg="add del">
          <ac:chgData name="Emily Crose" userId="5a1598ef78992c55" providerId="LiveId" clId="{6668FEAE-FAFE-41B4-ACB7-4D21B7F45387}" dt="2023-04-14T17:22:11.581" v="1505" actId="26606"/>
          <ac:grpSpMkLst>
            <pc:docMk/>
            <pc:sldMk cId="3970033336" sldId="310"/>
            <ac:grpSpMk id="20" creationId="{6DF25E23-BE15-4E36-A700-59F0CE8C54A8}"/>
          </ac:grpSpMkLst>
        </pc:grpChg>
        <pc:grpChg chg="add del">
          <ac:chgData name="Emily Crose" userId="5a1598ef78992c55" providerId="LiveId" clId="{6668FEAE-FAFE-41B4-ACB7-4D21B7F45387}" dt="2023-04-14T17:22:18.466" v="1507" actId="26606"/>
          <ac:grpSpMkLst>
            <pc:docMk/>
            <pc:sldMk cId="3970033336" sldId="310"/>
            <ac:grpSpMk id="34" creationId="{466FBB0E-B024-4E3B-9BBD-FF15FC76B681}"/>
          </ac:grpSpMkLst>
        </pc:grpChg>
        <pc:grpChg chg="add">
          <ac:chgData name="Emily Crose" userId="5a1598ef78992c55" providerId="LiveId" clId="{6668FEAE-FAFE-41B4-ACB7-4D21B7F45387}" dt="2023-04-14T17:22:18.480" v="1508" actId="26606"/>
          <ac:grpSpMkLst>
            <pc:docMk/>
            <pc:sldMk cId="3970033336" sldId="310"/>
            <ac:grpSpMk id="43" creationId="{6DF25E23-BE15-4E36-A700-59F0CE8C54A8}"/>
          </ac:grpSpMkLst>
        </pc:grpChg>
        <pc:picChg chg="add del">
          <ac:chgData name="Emily Crose" userId="5a1598ef78992c55" providerId="LiveId" clId="{6668FEAE-FAFE-41B4-ACB7-4D21B7F45387}" dt="2023-04-14T17:22:11.581" v="1505" actId="26606"/>
          <ac:picMkLst>
            <pc:docMk/>
            <pc:sldMk cId="3970033336" sldId="310"/>
            <ac:picMk id="4" creationId="{1FE627E8-0C0B-486E-5EFE-6354285F040C}"/>
          </ac:picMkLst>
        </pc:picChg>
        <pc:picChg chg="add del">
          <ac:chgData name="Emily Crose" userId="5a1598ef78992c55" providerId="LiveId" clId="{6668FEAE-FAFE-41B4-ACB7-4D21B7F45387}" dt="2023-04-14T17:22:18.466" v="1507" actId="26606"/>
          <ac:picMkLst>
            <pc:docMk/>
            <pc:sldMk cId="3970033336" sldId="310"/>
            <ac:picMk id="33" creationId="{E7851838-94D2-926A-CDC9-423261583388}"/>
          </ac:picMkLst>
        </pc:picChg>
        <pc:picChg chg="add">
          <ac:chgData name="Emily Crose" userId="5a1598ef78992c55" providerId="LiveId" clId="{6668FEAE-FAFE-41B4-ACB7-4D21B7F45387}" dt="2023-04-14T17:22:18.480" v="1508" actId="26606"/>
          <ac:picMkLst>
            <pc:docMk/>
            <pc:sldMk cId="3970033336" sldId="310"/>
            <ac:picMk id="42" creationId="{1FE627E8-0C0B-486E-5EFE-6354285F040C}"/>
          </ac:picMkLst>
        </pc:pic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0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2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4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6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27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28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29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30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31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6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7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8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9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40" creationId="{2A35DB53-42BE-460E-9CA1-1294C98463CB}"/>
          </ac:cxnSpMkLst>
        </pc:cxnChg>
      </pc:sldChg>
      <pc:sldChg chg="addSp modSp new mod setBg modNotesTx">
        <pc:chgData name="Emily Crose" userId="5a1598ef78992c55" providerId="LiveId" clId="{6668FEAE-FAFE-41B4-ACB7-4D21B7F45387}" dt="2023-04-14T17:21:06.842" v="1495" actId="26606"/>
        <pc:sldMkLst>
          <pc:docMk/>
          <pc:sldMk cId="2410448038" sldId="311"/>
        </pc:sldMkLst>
        <pc:spChg chg="mod">
          <ac:chgData name="Emily Crose" userId="5a1598ef78992c55" providerId="LiveId" clId="{6668FEAE-FAFE-41B4-ACB7-4D21B7F45387}" dt="2023-04-14T17:21:06.842" v="1495" actId="26606"/>
          <ac:spMkLst>
            <pc:docMk/>
            <pc:sldMk cId="2410448038" sldId="311"/>
            <ac:spMk id="2" creationId="{CF279C9D-7434-5CDC-988E-7285F61A0A29}"/>
          </ac:spMkLst>
        </pc:spChg>
        <pc:spChg chg="add">
          <ac:chgData name="Emily Crose" userId="5a1598ef78992c55" providerId="LiveId" clId="{6668FEAE-FAFE-41B4-ACB7-4D21B7F45387}" dt="2023-04-14T17:21:06.842" v="1495" actId="26606"/>
          <ac:spMkLst>
            <pc:docMk/>
            <pc:sldMk cId="2410448038" sldId="311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4T17:21:06.842" v="1495" actId="26606"/>
          <ac:picMkLst>
            <pc:docMk/>
            <pc:sldMk cId="2410448038" sldId="311"/>
            <ac:picMk id="4" creationId="{7657E88A-389C-6A93-EBB0-61BF606DABAF}"/>
          </ac:picMkLst>
        </pc:pic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6" creationId="{2A35DB53-42BE-460E-9CA1-1294C98463CB}"/>
          </ac:cxnSpMkLst>
        </pc:cxnChg>
      </pc:sldChg>
      <pc:sldChg chg="addSp delSp modSp new mod">
        <pc:chgData name="Emily Crose" userId="5a1598ef78992c55" providerId="LiveId" clId="{6668FEAE-FAFE-41B4-ACB7-4D21B7F45387}" dt="2023-04-14T16:59:09.489" v="1272" actId="14100"/>
        <pc:sldMkLst>
          <pc:docMk/>
          <pc:sldMk cId="3703086471" sldId="312"/>
        </pc:sldMkLst>
        <pc:spChg chg="del">
          <ac:chgData name="Emily Crose" userId="5a1598ef78992c55" providerId="LiveId" clId="{6668FEAE-FAFE-41B4-ACB7-4D21B7F45387}" dt="2023-04-14T16:58:54.148" v="1268" actId="478"/>
          <ac:spMkLst>
            <pc:docMk/>
            <pc:sldMk cId="3703086471" sldId="312"/>
            <ac:spMk id="2" creationId="{1F38FD64-BD3A-1F73-4723-23670254E881}"/>
          </ac:spMkLst>
        </pc:spChg>
        <pc:picChg chg="add mod">
          <ac:chgData name="Emily Crose" userId="5a1598ef78992c55" providerId="LiveId" clId="{6668FEAE-FAFE-41B4-ACB7-4D21B7F45387}" dt="2023-04-14T16:59:09.489" v="1272" actId="14100"/>
          <ac:picMkLst>
            <pc:docMk/>
            <pc:sldMk cId="3703086471" sldId="312"/>
            <ac:picMk id="3" creationId="{A5F49AFA-F80A-95A1-EC89-8C0D39A56156}"/>
          </ac:picMkLst>
        </pc:picChg>
      </pc:sldChg>
      <pc:sldChg chg="addSp delSp modSp new del mod">
        <pc:chgData name="Emily Crose" userId="5a1598ef78992c55" providerId="LiveId" clId="{6668FEAE-FAFE-41B4-ACB7-4D21B7F45387}" dt="2023-04-14T17:01:00.523" v="1308" actId="47"/>
        <pc:sldMkLst>
          <pc:docMk/>
          <pc:sldMk cId="1026335590" sldId="313"/>
        </pc:sldMkLst>
        <pc:picChg chg="add del mod">
          <ac:chgData name="Emily Crose" userId="5a1598ef78992c55" providerId="LiveId" clId="{6668FEAE-FAFE-41B4-ACB7-4D21B7F45387}" dt="2023-04-14T17:00:20.041" v="1280" actId="21"/>
          <ac:picMkLst>
            <pc:docMk/>
            <pc:sldMk cId="1026335590" sldId="313"/>
            <ac:picMk id="4" creationId="{2111E586-CE42-ED51-33F9-237EFFEA09C2}"/>
          </ac:picMkLst>
        </pc:picChg>
      </pc:sldChg>
      <pc:sldChg chg="addSp delSp modSp new mod setBg modNotesTx">
        <pc:chgData name="Emily Crose" userId="5a1598ef78992c55" providerId="LiveId" clId="{6668FEAE-FAFE-41B4-ACB7-4D21B7F45387}" dt="2023-04-14T19:20:31.880" v="2996" actId="20577"/>
        <pc:sldMkLst>
          <pc:docMk/>
          <pc:sldMk cId="3273555555" sldId="314"/>
        </pc:sldMkLst>
        <pc:spChg chg="mod">
          <ac:chgData name="Emily Crose" userId="5a1598ef78992c55" providerId="LiveId" clId="{6668FEAE-FAFE-41B4-ACB7-4D21B7F45387}" dt="2023-04-14T17:15:34.182" v="1452" actId="26606"/>
          <ac:spMkLst>
            <pc:docMk/>
            <pc:sldMk cId="3273555555" sldId="314"/>
            <ac:spMk id="2" creationId="{52AAEF59-F445-0F65-7524-B865D2B81B09}"/>
          </ac:spMkLst>
        </pc:spChg>
        <pc:spChg chg="add">
          <ac:chgData name="Emily Crose" userId="5a1598ef78992c55" providerId="LiveId" clId="{6668FEAE-FAFE-41B4-ACB7-4D21B7F45387}" dt="2023-04-14T17:15:34.182" v="1452" actId="26606"/>
          <ac:spMkLst>
            <pc:docMk/>
            <pc:sldMk cId="3273555555" sldId="314"/>
            <ac:spMk id="20" creationId="{8777B48D-7BF2-470D-876B-50CD5CC83EBA}"/>
          </ac:spMkLst>
        </pc:spChg>
        <pc:grpChg chg="add">
          <ac:chgData name="Emily Crose" userId="5a1598ef78992c55" providerId="LiveId" clId="{6668FEAE-FAFE-41B4-ACB7-4D21B7F45387}" dt="2023-04-14T17:15:34.182" v="1452" actId="26606"/>
          <ac:grpSpMkLst>
            <pc:docMk/>
            <pc:sldMk cId="3273555555" sldId="314"/>
            <ac:grpSpMk id="22" creationId="{83DA8283-3FF4-47B3-9266-60768C743207}"/>
          </ac:grpSpMkLst>
        </pc:grpChg>
        <pc:picChg chg="add del mod">
          <ac:chgData name="Emily Crose" userId="5a1598ef78992c55" providerId="LiveId" clId="{6668FEAE-FAFE-41B4-ACB7-4D21B7F45387}" dt="2023-04-14T17:15:24.405" v="1448" actId="478"/>
          <ac:picMkLst>
            <pc:docMk/>
            <pc:sldMk cId="3273555555" sldId="314"/>
            <ac:picMk id="3" creationId="{1DD5B81E-2D62-3101-4374-BF32B65792FE}"/>
          </ac:picMkLst>
        </pc:picChg>
        <pc:picChg chg="add mod">
          <ac:chgData name="Emily Crose" userId="5a1598ef78992c55" providerId="LiveId" clId="{6668FEAE-FAFE-41B4-ACB7-4D21B7F45387}" dt="2023-04-14T17:15:34.182" v="1452" actId="26606"/>
          <ac:picMkLst>
            <pc:docMk/>
            <pc:sldMk cId="3273555555" sldId="314"/>
            <ac:picMk id="5" creationId="{1713F5BD-004E-8C2A-139A-7525FF973C70}"/>
          </ac:picMkLst>
        </pc:pic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0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6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8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7:18:39.938" v="1492" actId="1076"/>
        <pc:sldMkLst>
          <pc:docMk/>
          <pc:sldMk cId="2279285597" sldId="315"/>
        </pc:sldMkLst>
        <pc:spChg chg="del">
          <ac:chgData name="Emily Crose" userId="5a1598ef78992c55" providerId="LiveId" clId="{6668FEAE-FAFE-41B4-ACB7-4D21B7F45387}" dt="2023-04-14T17:01:28.729" v="1310" actId="478"/>
          <ac:spMkLst>
            <pc:docMk/>
            <pc:sldMk cId="2279285597" sldId="315"/>
            <ac:spMk id="2" creationId="{BF524574-B6DF-6D37-768A-977CE9ACF008}"/>
          </ac:spMkLst>
        </pc:spChg>
        <pc:spChg chg="add del">
          <ac:chgData name="Emily Crose" userId="5a1598ef78992c55" providerId="LiveId" clId="{6668FEAE-FAFE-41B4-ACB7-4D21B7F45387}" dt="2023-04-14T17:18:20.840" v="1487" actId="26606"/>
          <ac:spMkLst>
            <pc:docMk/>
            <pc:sldMk cId="2279285597" sldId="315"/>
            <ac:spMk id="7" creationId="{5C6ACA56-9AD4-4EE6-8F38-8C18968ACE5C}"/>
          </ac:spMkLst>
        </pc:spChg>
        <pc:spChg chg="add del">
          <ac:chgData name="Emily Crose" userId="5a1598ef78992c55" providerId="LiveId" clId="{6668FEAE-FAFE-41B4-ACB7-4D21B7F45387}" dt="2023-04-14T17:18:20.840" v="1487" actId="26606"/>
          <ac:spMkLst>
            <pc:docMk/>
            <pc:sldMk cId="2279285597" sldId="315"/>
            <ac:spMk id="8" creationId="{BE655210-4EEB-44D9-B394-6FB4139BFC1E}"/>
          </ac:spMkLst>
        </pc:spChg>
        <pc:spChg chg="add del">
          <ac:chgData name="Emily Crose" userId="5a1598ef78992c55" providerId="LiveId" clId="{6668FEAE-FAFE-41B4-ACB7-4D21B7F45387}" dt="2023-04-14T17:01:44.148" v="1316" actId="26606"/>
          <ac:spMkLst>
            <pc:docMk/>
            <pc:sldMk cId="2279285597" sldId="315"/>
            <ac:spMk id="16" creationId="{5C6ACA56-9AD4-4EE6-8F38-8C18968ACE5C}"/>
          </ac:spMkLst>
        </pc:spChg>
        <pc:spChg chg="add del">
          <ac:chgData name="Emily Crose" userId="5a1598ef78992c55" providerId="LiveId" clId="{6668FEAE-FAFE-41B4-ACB7-4D21B7F45387}" dt="2023-04-14T17:01:44.148" v="1316" actId="26606"/>
          <ac:spMkLst>
            <pc:docMk/>
            <pc:sldMk cId="2279285597" sldId="315"/>
            <ac:spMk id="18" creationId="{BE655210-4EEB-44D9-B394-6FB4139BFC1E}"/>
          </ac:spMkLst>
        </pc:spChg>
        <pc:spChg chg="add">
          <ac:chgData name="Emily Crose" userId="5a1598ef78992c55" providerId="LiveId" clId="{6668FEAE-FAFE-41B4-ACB7-4D21B7F45387}" dt="2023-04-14T17:18:20.844" v="1488" actId="26606"/>
          <ac:spMkLst>
            <pc:docMk/>
            <pc:sldMk cId="2279285597" sldId="315"/>
            <ac:spMk id="19" creationId="{7E633E68-B925-44AC-A7C1-894D907EE72D}"/>
          </ac:spMkLst>
        </pc:spChg>
        <pc:grpChg chg="add del">
          <ac:chgData name="Emily Crose" userId="5a1598ef78992c55" providerId="LiveId" clId="{6668FEAE-FAFE-41B4-ACB7-4D21B7F45387}" dt="2023-04-14T17:18:20.840" v="1487" actId="26606"/>
          <ac:grpSpMkLst>
            <pc:docMk/>
            <pc:sldMk cId="2279285597" sldId="315"/>
            <ac:grpSpMk id="6" creationId="{2103B461-323C-4912-BFFD-C37582662085}"/>
          </ac:grpSpMkLst>
        </pc:grpChg>
        <pc:grpChg chg="add del">
          <ac:chgData name="Emily Crose" userId="5a1598ef78992c55" providerId="LiveId" clId="{6668FEAE-FAFE-41B4-ACB7-4D21B7F45387}" dt="2023-04-14T17:01:44.148" v="1316" actId="26606"/>
          <ac:grpSpMkLst>
            <pc:docMk/>
            <pc:sldMk cId="2279285597" sldId="315"/>
            <ac:grpSpMk id="9" creationId="{2103B461-323C-4912-BFFD-C37582662085}"/>
          </ac:grpSpMkLst>
        </pc:grpChg>
        <pc:grpChg chg="add">
          <ac:chgData name="Emily Crose" userId="5a1598ef78992c55" providerId="LiveId" clId="{6668FEAE-FAFE-41B4-ACB7-4D21B7F45387}" dt="2023-04-14T17:18:20.844" v="1488" actId="26606"/>
          <ac:grpSpMkLst>
            <pc:docMk/>
            <pc:sldMk cId="2279285597" sldId="315"/>
            <ac:grpSpMk id="17" creationId="{2103B461-323C-4912-BFFD-C37582662085}"/>
          </ac:grpSpMkLst>
        </pc:grpChg>
        <pc:picChg chg="add mod">
          <ac:chgData name="Emily Crose" userId="5a1598ef78992c55" providerId="LiveId" clId="{6668FEAE-FAFE-41B4-ACB7-4D21B7F45387}" dt="2023-04-14T17:18:39.938" v="1492" actId="1076"/>
          <ac:picMkLst>
            <pc:docMk/>
            <pc:sldMk cId="2279285597" sldId="315"/>
            <ac:picMk id="4" creationId="{8F9026CF-F01C-D845-EF89-4CE5D4493D65}"/>
          </ac:picMkLst>
        </pc:picChg>
      </pc:sldChg>
      <pc:sldChg chg="addSp modSp new mod modNotesTx">
        <pc:chgData name="Emily Crose" userId="5a1598ef78992c55" providerId="LiveId" clId="{6668FEAE-FAFE-41B4-ACB7-4D21B7F45387}" dt="2023-04-14T17:02:52.673" v="1399" actId="20577"/>
        <pc:sldMkLst>
          <pc:docMk/>
          <pc:sldMk cId="3055905089" sldId="316"/>
        </pc:sldMkLst>
        <pc:picChg chg="add mod">
          <ac:chgData name="Emily Crose" userId="5a1598ef78992c55" providerId="LiveId" clId="{6668FEAE-FAFE-41B4-ACB7-4D21B7F45387}" dt="2023-04-14T17:02:32.255" v="1320" actId="962"/>
          <ac:picMkLst>
            <pc:docMk/>
            <pc:sldMk cId="3055905089" sldId="316"/>
            <ac:picMk id="4" creationId="{7D7829C9-2DCB-63E3-C39F-04BC2E994A23}"/>
          </ac:picMkLst>
        </pc:picChg>
      </pc:sldChg>
      <pc:sldChg chg="addSp delSp modSp new mod setBg">
        <pc:chgData name="Emily Crose" userId="5a1598ef78992c55" providerId="LiveId" clId="{6668FEAE-FAFE-41B4-ACB7-4D21B7F45387}" dt="2023-04-17T17:28:58.077" v="3637" actId="26606"/>
        <pc:sldMkLst>
          <pc:docMk/>
          <pc:sldMk cId="2686385749" sldId="317"/>
        </pc:sldMkLst>
        <pc:spChg chg="mod">
          <ac:chgData name="Emily Crose" userId="5a1598ef78992c55" providerId="LiveId" clId="{6668FEAE-FAFE-41B4-ACB7-4D21B7F45387}" dt="2023-04-17T17:28:58.077" v="3637" actId="26606"/>
          <ac:spMkLst>
            <pc:docMk/>
            <pc:sldMk cId="2686385749" sldId="317"/>
            <ac:spMk id="2" creationId="{1DDBCEB9-82CB-D9F9-800C-213130082236}"/>
          </ac:spMkLst>
        </pc:spChg>
        <pc:spChg chg="add del">
          <ac:chgData name="Emily Crose" userId="5a1598ef78992c55" providerId="LiveId" clId="{6668FEAE-FAFE-41B4-ACB7-4D21B7F45387}" dt="2023-04-17T17:28:58.077" v="3637" actId="26606"/>
          <ac:spMkLst>
            <pc:docMk/>
            <pc:sldMk cId="2686385749" sldId="317"/>
            <ac:spMk id="19" creationId="{8777B48D-7BF2-470D-876B-50CD5CC83EBA}"/>
          </ac:spMkLst>
        </pc:spChg>
        <pc:spChg chg="add del">
          <ac:chgData name="Emily Crose" userId="5a1598ef78992c55" providerId="LiveId" clId="{6668FEAE-FAFE-41B4-ACB7-4D21B7F45387}" dt="2023-04-17T17:28:58.068" v="3636" actId="26606"/>
          <ac:spMkLst>
            <pc:docMk/>
            <pc:sldMk cId="2686385749" sldId="317"/>
            <ac:spMk id="41" creationId="{C5BDD1EA-D8C1-45AF-9F0A-14A2A137BA2A}"/>
          </ac:spMkLst>
        </pc:spChg>
        <pc:spChg chg="add del">
          <ac:chgData name="Emily Crose" userId="5a1598ef78992c55" providerId="LiveId" clId="{6668FEAE-FAFE-41B4-ACB7-4D21B7F45387}" dt="2023-04-17T17:28:58.068" v="3636" actId="26606"/>
          <ac:spMkLst>
            <pc:docMk/>
            <pc:sldMk cId="2686385749" sldId="317"/>
            <ac:spMk id="43" creationId="{14354E08-0068-48D7-A8AD-84C7B1CF585D}"/>
          </ac:spMkLst>
        </pc:spChg>
        <pc:spChg chg="add">
          <ac:chgData name="Emily Crose" userId="5a1598ef78992c55" providerId="LiveId" clId="{6668FEAE-FAFE-41B4-ACB7-4D21B7F45387}" dt="2023-04-17T17:28:58.077" v="3637" actId="26606"/>
          <ac:spMkLst>
            <pc:docMk/>
            <pc:sldMk cId="2686385749" sldId="317"/>
            <ac:spMk id="57" creationId="{D067A139-86EB-480F-AE6B-AF8092F215E4}"/>
          </ac:spMkLst>
        </pc:spChg>
        <pc:spChg chg="add">
          <ac:chgData name="Emily Crose" userId="5a1598ef78992c55" providerId="LiveId" clId="{6668FEAE-FAFE-41B4-ACB7-4D21B7F45387}" dt="2023-04-17T17:28:58.077" v="3637" actId="26606"/>
          <ac:spMkLst>
            <pc:docMk/>
            <pc:sldMk cId="2686385749" sldId="317"/>
            <ac:spMk id="58" creationId="{4E252378-AA68-427C-BF69-E4434E447DB5}"/>
          </ac:spMkLst>
        </pc:spChg>
        <pc:grpChg chg="add del">
          <ac:chgData name="Emily Crose" userId="5a1598ef78992c55" providerId="LiveId" clId="{6668FEAE-FAFE-41B4-ACB7-4D21B7F45387}" dt="2023-04-17T17:28:58.077" v="3637" actId="26606"/>
          <ac:grpSpMkLst>
            <pc:docMk/>
            <pc:sldMk cId="2686385749" sldId="317"/>
            <ac:grpSpMk id="21" creationId="{83DA8283-3FF4-47B3-9266-60768C743207}"/>
          </ac:grpSpMkLst>
        </pc:grpChg>
        <pc:grpChg chg="add del">
          <ac:chgData name="Emily Crose" userId="5a1598ef78992c55" providerId="LiveId" clId="{6668FEAE-FAFE-41B4-ACB7-4D21B7F45387}" dt="2023-04-17T17:28:58.068" v="3636" actId="26606"/>
          <ac:grpSpMkLst>
            <pc:docMk/>
            <pc:sldMk cId="2686385749" sldId="317"/>
            <ac:grpSpMk id="45" creationId="{A779F34F-2960-4B81-BA08-445B6F6A0CD7}"/>
          </ac:grpSpMkLst>
        </pc:grpChg>
        <pc:grpChg chg="add">
          <ac:chgData name="Emily Crose" userId="5a1598ef78992c55" providerId="LiveId" clId="{6668FEAE-FAFE-41B4-ACB7-4D21B7F45387}" dt="2023-04-17T17:28:58.077" v="3637" actId="26606"/>
          <ac:grpSpMkLst>
            <pc:docMk/>
            <pc:sldMk cId="2686385749" sldId="317"/>
            <ac:grpSpMk id="59" creationId="{65E8C853-59EA-4FCB-BB4E-1B0AEEA408EB}"/>
          </ac:grpSpMkLst>
        </pc:grpChg>
        <pc:picChg chg="add mod">
          <ac:chgData name="Emily Crose" userId="5a1598ef78992c55" providerId="LiveId" clId="{6668FEAE-FAFE-41B4-ACB7-4D21B7F45387}" dt="2023-04-17T17:28:58.077" v="3637" actId="26606"/>
          <ac:picMkLst>
            <pc:docMk/>
            <pc:sldMk cId="2686385749" sldId="317"/>
            <ac:picMk id="4" creationId="{691DEF07-7629-C78F-2AFA-E31E0CCE7B8C}"/>
          </ac:picMkLst>
        </pc:picChg>
        <pc:cxnChg chg="add del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9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11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17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7T17:28:58.068" v="3636" actId="26606"/>
          <ac:cxnSpMkLst>
            <pc:docMk/>
            <pc:sldMk cId="2686385749" sldId="317"/>
            <ac:cxnSpMk id="31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7T17:28:58.068" v="3636" actId="26606"/>
          <ac:cxnSpMkLst>
            <pc:docMk/>
            <pc:sldMk cId="2686385749" sldId="317"/>
            <ac:cxnSpMk id="3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7T17:28:58.068" v="3636" actId="26606"/>
          <ac:cxnSpMkLst>
            <pc:docMk/>
            <pc:sldMk cId="2686385749" sldId="317"/>
            <ac:cxnSpMk id="3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7T17:28:58.068" v="3636" actId="26606"/>
          <ac:cxnSpMkLst>
            <pc:docMk/>
            <pc:sldMk cId="2686385749" sldId="317"/>
            <ac:cxnSpMk id="3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7T17:28:58.068" v="3636" actId="26606"/>
          <ac:cxnSpMkLst>
            <pc:docMk/>
            <pc:sldMk cId="2686385749" sldId="317"/>
            <ac:cxnSpMk id="3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5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5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5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5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56" creationId="{2A35DB53-42BE-460E-9CA1-1294C98463CB}"/>
          </ac:cxnSpMkLst>
        </pc:cxnChg>
      </pc:sldChg>
      <pc:sldChg chg="addSp delSp modSp new mod setBg modClrScheme chgLayout">
        <pc:chgData name="Emily Crose" userId="5a1598ef78992c55" providerId="LiveId" clId="{6668FEAE-FAFE-41B4-ACB7-4D21B7F45387}" dt="2023-04-14T17:24:13.092" v="1562" actId="26606"/>
        <pc:sldMkLst>
          <pc:docMk/>
          <pc:sldMk cId="2172498515" sldId="318"/>
        </pc:sldMkLst>
        <pc:spChg chg="del mod ord">
          <ac:chgData name="Emily Crose" userId="5a1598ef78992c55" providerId="LiveId" clId="{6668FEAE-FAFE-41B4-ACB7-4D21B7F45387}" dt="2023-04-14T17:23:19.193" v="1538" actId="700"/>
          <ac:spMkLst>
            <pc:docMk/>
            <pc:sldMk cId="2172498515" sldId="318"/>
            <ac:spMk id="2" creationId="{BE12F8AC-4285-9677-22B9-8C533F9D4B4C}"/>
          </ac:spMkLst>
        </pc:spChg>
        <pc:spChg chg="del">
          <ac:chgData name="Emily Crose" userId="5a1598ef78992c55" providerId="LiveId" clId="{6668FEAE-FAFE-41B4-ACB7-4D21B7F45387}" dt="2023-04-14T17:23:19.193" v="1538" actId="700"/>
          <ac:spMkLst>
            <pc:docMk/>
            <pc:sldMk cId="2172498515" sldId="318"/>
            <ac:spMk id="3" creationId="{942F26D7-54EB-08CB-D3F1-4F57620EDEEC}"/>
          </ac:spMkLst>
        </pc:spChg>
        <pc:spChg chg="add mod ord">
          <ac:chgData name="Emily Crose" userId="5a1598ef78992c55" providerId="LiveId" clId="{6668FEAE-FAFE-41B4-ACB7-4D21B7F45387}" dt="2023-04-14T17:24:13.092" v="1562" actId="26606"/>
          <ac:spMkLst>
            <pc:docMk/>
            <pc:sldMk cId="2172498515" sldId="318"/>
            <ac:spMk id="4" creationId="{955F3E75-3E06-A951-60AA-705B3A34B851}"/>
          </ac:spMkLst>
        </pc:spChg>
        <pc:spChg chg="add">
          <ac:chgData name="Emily Crose" userId="5a1598ef78992c55" providerId="LiveId" clId="{6668FEAE-FAFE-41B4-ACB7-4D21B7F45387}" dt="2023-04-14T17:24:13.092" v="1562" actId="26606"/>
          <ac:spMkLst>
            <pc:docMk/>
            <pc:sldMk cId="2172498515" sldId="318"/>
            <ac:spMk id="21" creationId="{ED2D7C63-562A-41C7-892E-0C73F5D59870}"/>
          </ac:spMkLst>
        </pc:spChg>
        <pc:grpChg chg="add">
          <ac:chgData name="Emily Crose" userId="5a1598ef78992c55" providerId="LiveId" clId="{6668FEAE-FAFE-41B4-ACB7-4D21B7F45387}" dt="2023-04-14T17:24:13.092" v="1562" actId="26606"/>
          <ac:grpSpMkLst>
            <pc:docMk/>
            <pc:sldMk cId="2172498515" sldId="318"/>
            <ac:grpSpMk id="23" creationId="{6DF25E23-BE15-4E36-A700-59F0CE8C54A8}"/>
          </ac:grpSpMkLst>
        </pc:grpChg>
        <pc:picChg chg="add mod">
          <ac:chgData name="Emily Crose" userId="5a1598ef78992c55" providerId="LiveId" clId="{6668FEAE-FAFE-41B4-ACB7-4D21B7F45387}" dt="2023-04-14T17:24:13.092" v="1562" actId="26606"/>
          <ac:picMkLst>
            <pc:docMk/>
            <pc:sldMk cId="2172498515" sldId="318"/>
            <ac:picMk id="6" creationId="{6878BC4A-6411-29D9-E248-15535B519DA3}"/>
          </ac:picMkLst>
        </pc:pic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5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7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9" creationId="{2A35DB53-42BE-460E-9CA1-1294C98463CB}"/>
          </ac:cxnSpMkLst>
        </pc:cxnChg>
      </pc:sldChg>
      <pc:sldChg chg="addSp delSp modSp new mod setBg modClrScheme chgLayout">
        <pc:chgData name="Emily Crose" userId="5a1598ef78992c55" providerId="LiveId" clId="{6668FEAE-FAFE-41B4-ACB7-4D21B7F45387}" dt="2023-04-14T17:39:08.785" v="1907" actId="26606"/>
        <pc:sldMkLst>
          <pc:docMk/>
          <pc:sldMk cId="2328019543" sldId="319"/>
        </pc:sldMkLst>
        <pc:spChg chg="del mod ord">
          <ac:chgData name="Emily Crose" userId="5a1598ef78992c55" providerId="LiveId" clId="{6668FEAE-FAFE-41B4-ACB7-4D21B7F45387}" dt="2023-04-14T17:24:52.962" v="1564" actId="700"/>
          <ac:spMkLst>
            <pc:docMk/>
            <pc:sldMk cId="2328019543" sldId="319"/>
            <ac:spMk id="2" creationId="{4D7E566A-068E-2727-5C9A-8DCD78D6D384}"/>
          </ac:spMkLst>
        </pc:spChg>
        <pc:spChg chg="add mod ord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3" creationId="{34931C9E-A262-D4C3-23EB-9D8E0823B25A}"/>
          </ac:spMkLst>
        </pc:spChg>
        <pc:spChg chg="add del mod ord">
          <ac:chgData name="Emily Crose" userId="5a1598ef78992c55" providerId="LiveId" clId="{6668FEAE-FAFE-41B4-ACB7-4D21B7F45387}" dt="2023-04-14T17:25:57.947" v="1710" actId="26606"/>
          <ac:spMkLst>
            <pc:docMk/>
            <pc:sldMk cId="2328019543" sldId="319"/>
            <ac:spMk id="4" creationId="{C601F6EB-F785-02A1-1741-5501C62E4C51}"/>
          </ac:spMkLst>
        </pc:spChg>
        <pc:spChg chg="add del">
          <ac:chgData name="Emily Crose" userId="5a1598ef78992c55" providerId="LiveId" clId="{6668FEAE-FAFE-41B4-ACB7-4D21B7F45387}" dt="2023-04-14T17:38:51.117" v="1904" actId="26606"/>
          <ac:spMkLst>
            <pc:docMk/>
            <pc:sldMk cId="2328019543" sldId="319"/>
            <ac:spMk id="10" creationId="{2C33F367-76E5-4D2A-96B1-4FD443CDD1CF}"/>
          </ac:spMkLst>
        </pc:spChg>
        <pc:spChg chg="add del">
          <ac:chgData name="Emily Crose" userId="5a1598ef78992c55" providerId="LiveId" clId="{6668FEAE-FAFE-41B4-ACB7-4D21B7F45387}" dt="2023-04-14T17:38:51.117" v="1904" actId="26606"/>
          <ac:spMkLst>
            <pc:docMk/>
            <pc:sldMk cId="2328019543" sldId="319"/>
            <ac:spMk id="12" creationId="{6F769419-3E73-449D-B62A-0CDEC946A679}"/>
          </ac:spMkLst>
        </pc:spChg>
        <pc:spChg chg="add del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21" creationId="{2C33F367-76E5-4D2A-96B1-4FD443CDD1CF}"/>
          </ac:spMkLst>
        </pc:spChg>
        <pc:spChg chg="add del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22" creationId="{6F769419-3E73-449D-B62A-0CDEC946A679}"/>
          </ac:spMkLst>
        </pc:spChg>
        <pc:spChg chg="add del">
          <ac:chgData name="Emily Crose" userId="5a1598ef78992c55" providerId="LiveId" clId="{6668FEAE-FAFE-41B4-ACB7-4D21B7F45387}" dt="2023-04-14T17:38:47.188" v="1901" actId="26606"/>
          <ac:spMkLst>
            <pc:docMk/>
            <pc:sldMk cId="2328019543" sldId="319"/>
            <ac:spMk id="24" creationId="{2C33F367-76E5-4D2A-96B1-4FD443CDD1CF}"/>
          </ac:spMkLst>
        </pc:spChg>
        <pc:spChg chg="add del">
          <ac:chgData name="Emily Crose" userId="5a1598ef78992c55" providerId="LiveId" clId="{6668FEAE-FAFE-41B4-ACB7-4D21B7F45387}" dt="2023-04-14T17:38:47.188" v="1901" actId="26606"/>
          <ac:spMkLst>
            <pc:docMk/>
            <pc:sldMk cId="2328019543" sldId="319"/>
            <ac:spMk id="26" creationId="{6F769419-3E73-449D-B62A-0CDEC946A679}"/>
          </ac:spMkLst>
        </pc:spChg>
        <pc:spChg chg="add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38" creationId="{8F4E830A-06F9-4EAA-9E65-110CF2421798}"/>
          </ac:spMkLst>
        </pc:spChg>
        <pc:grpChg chg="add del">
          <ac:chgData name="Emily Crose" userId="5a1598ef78992c55" providerId="LiveId" clId="{6668FEAE-FAFE-41B4-ACB7-4D21B7F45387}" dt="2023-04-14T17:38:51.117" v="1904" actId="26606"/>
          <ac:grpSpMkLst>
            <pc:docMk/>
            <pc:sldMk cId="2328019543" sldId="319"/>
            <ac:grpSpMk id="14" creationId="{A6515200-42F9-488F-9895-6CDBCD1E87C8}"/>
          </ac:grpSpMkLst>
        </pc:grpChg>
        <pc:grpChg chg="add del">
          <ac:chgData name="Emily Crose" userId="5a1598ef78992c55" providerId="LiveId" clId="{6668FEAE-FAFE-41B4-ACB7-4D21B7F45387}" dt="2023-04-14T17:39:08.785" v="1907" actId="26606"/>
          <ac:grpSpMkLst>
            <pc:docMk/>
            <pc:sldMk cId="2328019543" sldId="319"/>
            <ac:grpSpMk id="23" creationId="{A6515200-42F9-488F-9895-6CDBCD1E87C8}"/>
          </ac:grpSpMkLst>
        </pc:grpChg>
        <pc:grpChg chg="add del">
          <ac:chgData name="Emily Crose" userId="5a1598ef78992c55" providerId="LiveId" clId="{6668FEAE-FAFE-41B4-ACB7-4D21B7F45387}" dt="2023-04-14T17:38:47.188" v="1901" actId="26606"/>
          <ac:grpSpMkLst>
            <pc:docMk/>
            <pc:sldMk cId="2328019543" sldId="319"/>
            <ac:grpSpMk id="28" creationId="{A6515200-42F9-488F-9895-6CDBCD1E87C8}"/>
          </ac:grpSpMkLst>
        </pc:grpChg>
        <pc:grpChg chg="add">
          <ac:chgData name="Emily Crose" userId="5a1598ef78992c55" providerId="LiveId" clId="{6668FEAE-FAFE-41B4-ACB7-4D21B7F45387}" dt="2023-04-14T17:39:08.785" v="1907" actId="26606"/>
          <ac:grpSpMkLst>
            <pc:docMk/>
            <pc:sldMk cId="2328019543" sldId="319"/>
            <ac:grpSpMk id="40" creationId="{24B32265-D526-44B2-B82E-8977DFEFB457}"/>
          </ac:grpSpMkLst>
        </pc:grpChg>
        <pc:graphicFrameChg chg="add mod modGraphic">
          <ac:chgData name="Emily Crose" userId="5a1598ef78992c55" providerId="LiveId" clId="{6668FEAE-FAFE-41B4-ACB7-4D21B7F45387}" dt="2023-04-14T17:39:08.785" v="1907" actId="26606"/>
          <ac:graphicFrameMkLst>
            <pc:docMk/>
            <pc:sldMk cId="2328019543" sldId="319"/>
            <ac:graphicFrameMk id="6" creationId="{890662D8-C1E7-16FC-87CA-38DF5C51CB8B}"/>
          </ac:graphicFrameMkLst>
        </pc:graphicFrameChg>
      </pc:sldChg>
      <pc:sldChg chg="addSp modSp new mod ord setBg modNotesTx">
        <pc:chgData name="Emily Crose" userId="5a1598ef78992c55" providerId="LiveId" clId="{6668FEAE-FAFE-41B4-ACB7-4D21B7F45387}" dt="2023-04-14T17:39:14.099" v="1908" actId="26606"/>
        <pc:sldMkLst>
          <pc:docMk/>
          <pc:sldMk cId="1704565390" sldId="320"/>
        </pc:sldMkLst>
        <pc:spChg chg="mo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2" creationId="{DBDCD7B5-D09E-4877-F8BD-445412AD63FF}"/>
          </ac:spMkLst>
        </pc:spChg>
        <pc:spChg chg="mo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3" creationId="{439E6714-A012-D231-92C3-01B5EE17B6CD}"/>
          </ac:spMkLst>
        </pc:spChg>
        <pc:spChg chg="ad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8" creationId="{781BBDC9-2DC6-4959-AC3D-49A5DCB05DA7}"/>
          </ac:spMkLst>
        </pc:spChg>
        <pc:spChg chg="ad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10" creationId="{4B74BB55-8517-4CFE-9389-81D0E6F81F00}"/>
          </ac:spMkLst>
        </pc:spChg>
        <pc:spChg chg="ad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19" creationId="{08452CCF-4A27-488A-AAF4-424933CFC925}"/>
          </ac:spMkLst>
        </pc:spChg>
        <pc:grpChg chg="add">
          <ac:chgData name="Emily Crose" userId="5a1598ef78992c55" providerId="LiveId" clId="{6668FEAE-FAFE-41B4-ACB7-4D21B7F45387}" dt="2023-04-14T17:39:14.099" v="1908" actId="26606"/>
          <ac:grpSpMkLst>
            <pc:docMk/>
            <pc:sldMk cId="1704565390" sldId="320"/>
            <ac:grpSpMk id="12" creationId="{A3F7C935-E41E-4E8D-91DF-D3BAB9521DF0}"/>
          </ac:grpSpMkLst>
        </pc:grpChg>
      </pc:sldChg>
      <pc:sldChg chg="addSp delSp modSp new mod setBg">
        <pc:chgData name="Emily Crose" userId="5a1598ef78992c55" providerId="LiveId" clId="{6668FEAE-FAFE-41B4-ACB7-4D21B7F45387}" dt="2023-04-14T17:39:19.660" v="1909" actId="26606"/>
        <pc:sldMkLst>
          <pc:docMk/>
          <pc:sldMk cId="2186529767" sldId="321"/>
        </pc:sldMkLst>
        <pc:spChg chg="mod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2" creationId="{9C9E89D9-AE00-3F92-9842-04C62A4BF0C5}"/>
          </ac:spMkLst>
        </pc:spChg>
        <pc:spChg chg="mod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3" creationId="{25A68A91-E286-62D6-FF00-29DB8AA5C1CE}"/>
          </ac:spMkLst>
        </pc:spChg>
        <pc:spChg chg="add del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18" creationId="{4609862E-48F9-45AC-8D44-67A0268A7935}"/>
          </ac:spMkLst>
        </pc:spChg>
        <pc:spChg chg="add del">
          <ac:chgData name="Emily Crose" userId="5a1598ef78992c55" providerId="LiveId" clId="{6668FEAE-FAFE-41B4-ACB7-4D21B7F45387}" dt="2023-04-14T17:36:32.103" v="1853" actId="26606"/>
          <ac:spMkLst>
            <pc:docMk/>
            <pc:sldMk cId="2186529767" sldId="321"/>
            <ac:spMk id="19" creationId="{8777B48D-7BF2-470D-876B-50CD5CC83EBA}"/>
          </ac:spMkLst>
        </pc:spChg>
        <pc:spChg chg="add del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20" creationId="{2D5EEA8B-2D86-4D1D-96B3-6B8290303786}"/>
          </ac:spMkLst>
        </pc:spChg>
        <pc:spChg chg="add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36" creationId="{8777B48D-7BF2-470D-876B-50CD5CC83EBA}"/>
          </ac:spMkLst>
        </pc:spChg>
        <pc:grpChg chg="add del">
          <ac:chgData name="Emily Crose" userId="5a1598ef78992c55" providerId="LiveId" clId="{6668FEAE-FAFE-41B4-ACB7-4D21B7F45387}" dt="2023-04-14T17:36:32.103" v="1853" actId="26606"/>
          <ac:grpSpMkLst>
            <pc:docMk/>
            <pc:sldMk cId="2186529767" sldId="321"/>
            <ac:grpSpMk id="21" creationId="{83DA8283-3FF4-47B3-9266-60768C743207}"/>
          </ac:grpSpMkLst>
        </pc:grpChg>
        <pc:grpChg chg="add">
          <ac:chgData name="Emily Crose" userId="5a1598ef78992c55" providerId="LiveId" clId="{6668FEAE-FAFE-41B4-ACB7-4D21B7F45387}" dt="2023-04-14T17:39:19.660" v="1909" actId="26606"/>
          <ac:grpSpMkLst>
            <pc:docMk/>
            <pc:sldMk cId="2186529767" sldId="321"/>
            <ac:grpSpMk id="38" creationId="{83DA8283-3FF4-47B3-9266-60768C743207}"/>
          </ac:grpSpMkLst>
        </pc:grpChg>
        <pc:picChg chg="add del">
          <ac:chgData name="Emily Crose" userId="5a1598ef78992c55" providerId="LiveId" clId="{6668FEAE-FAFE-41B4-ACB7-4D21B7F45387}" dt="2023-04-14T17:36:32.103" v="1853" actId="26606"/>
          <ac:picMkLst>
            <pc:docMk/>
            <pc:sldMk cId="2186529767" sldId="321"/>
            <ac:picMk id="5" creationId="{6E1D9D80-7168-B2DB-7138-FF114F4FF816}"/>
          </ac:picMkLst>
        </pc:picChg>
        <pc:picChg chg="add">
          <ac:chgData name="Emily Crose" userId="5a1598ef78992c55" providerId="LiveId" clId="{6668FEAE-FAFE-41B4-ACB7-4D21B7F45387}" dt="2023-04-14T17:39:19.660" v="1909" actId="26606"/>
          <ac:picMkLst>
            <pc:docMk/>
            <pc:sldMk cId="2186529767" sldId="321"/>
            <ac:picMk id="22" creationId="{E6A2D616-15BF-A31B-4DF7-F735C1309EBA}"/>
          </ac:picMkLst>
        </pc:pic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8" creationId="{FEB90296-CFE0-401D-9CA3-32966EC4F01D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9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0" creationId="{08C9B4EE-7611-4ED9-B356-7BDD377C39B0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1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2" creationId="{4A4F266A-F2F7-47CD-8BBC-E3777E982FD2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4" creationId="{20D69C80-8919-4A32-B897-F2A21F940574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6" creationId="{F427B072-CC5B-481B-9719-8CD4C54444BE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26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28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30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32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34" creationId="{2A35DB53-42BE-460E-9CA1-1294C98463CB}"/>
          </ac:cxnSpMkLst>
        </pc:cxnChg>
      </pc:sldChg>
      <pc:sldChg chg="addSp delSp modSp new mod ord setBg">
        <pc:chgData name="Emily Crose" userId="5a1598ef78992c55" providerId="LiveId" clId="{6668FEAE-FAFE-41B4-ACB7-4D21B7F45387}" dt="2023-04-14T19:22:14.145" v="3002" actId="1076"/>
        <pc:sldMkLst>
          <pc:docMk/>
          <pc:sldMk cId="1922928931" sldId="322"/>
        </pc:sldMkLst>
        <pc:spChg chg="mod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2" creationId="{D964B1B2-FCB3-ED12-DCE2-1A543DA294A7}"/>
          </ac:spMkLst>
        </pc:spChg>
        <pc:spChg chg="add del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19" creationId="{762362DE-7747-4D8B-99FA-8E36F0B15FF7}"/>
          </ac:spMkLst>
        </pc:spChg>
        <pc:spChg chg="add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41" creationId="{C5BDD1EA-D8C1-45AF-9F0A-14A2A137BA2A}"/>
          </ac:spMkLst>
        </pc:spChg>
        <pc:spChg chg="add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43" creationId="{14354E08-0068-48D7-A8AD-84C7B1CF585D}"/>
          </ac:spMkLst>
        </pc:spChg>
        <pc:grpChg chg="add del">
          <ac:chgData name="Emily Crose" userId="5a1598ef78992c55" providerId="LiveId" clId="{6668FEAE-FAFE-41B4-ACB7-4D21B7F45387}" dt="2023-04-14T17:48:03.562" v="2087" actId="26606"/>
          <ac:grpSpMkLst>
            <pc:docMk/>
            <pc:sldMk cId="1922928931" sldId="322"/>
            <ac:grpSpMk id="21" creationId="{25123E6E-F713-4254-A6BF-358CC8EC6C95}"/>
          </ac:grpSpMkLst>
        </pc:grpChg>
        <pc:grpChg chg="add">
          <ac:chgData name="Emily Crose" userId="5a1598ef78992c55" providerId="LiveId" clId="{6668FEAE-FAFE-41B4-ACB7-4D21B7F45387}" dt="2023-04-14T17:48:03.562" v="2087" actId="26606"/>
          <ac:grpSpMkLst>
            <pc:docMk/>
            <pc:sldMk cId="1922928931" sldId="322"/>
            <ac:grpSpMk id="45" creationId="{A779F34F-2960-4B81-BA08-445B6F6A0CD7}"/>
          </ac:grpSpMkLst>
        </pc:grpChg>
        <pc:picChg chg="add mod">
          <ac:chgData name="Emily Crose" userId="5a1598ef78992c55" providerId="LiveId" clId="{6668FEAE-FAFE-41B4-ACB7-4D21B7F45387}" dt="2023-04-14T19:22:14.145" v="3002" actId="1076"/>
          <ac:picMkLst>
            <pc:docMk/>
            <pc:sldMk cId="1922928931" sldId="322"/>
            <ac:picMk id="4" creationId="{FF37CB60-4636-6523-822A-09C0041BCDED}"/>
          </ac:picMkLst>
        </pc:picChg>
        <pc:picChg chg="add del">
          <ac:chgData name="Emily Crose" userId="5a1598ef78992c55" providerId="LiveId" clId="{6668FEAE-FAFE-41B4-ACB7-4D21B7F45387}" dt="2023-04-14T17:47:42.371" v="2083" actId="478"/>
          <ac:picMkLst>
            <pc:docMk/>
            <pc:sldMk cId="1922928931" sldId="322"/>
            <ac:picMk id="6" creationId="{35C436C5-B913-3477-DDB3-279CE42D3801}"/>
          </ac:picMkLst>
        </pc:pic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9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3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5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7" creationId="{D1DE67A3-B8F6-4CFD-A8E0-D15200F23152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5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7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9" creationId="{2A35DB53-42BE-460E-9CA1-1294C98463CB}"/>
          </ac:cxnSpMkLst>
        </pc:cxnChg>
      </pc:sldChg>
      <pc:sldChg chg="addSp delSp modSp new mod setBg modClrScheme delDesignElem chgLayout">
        <pc:chgData name="Emily Crose" userId="5a1598ef78992c55" providerId="LiveId" clId="{6668FEAE-FAFE-41B4-ACB7-4D21B7F45387}" dt="2023-04-14T18:56:43.347" v="2243" actId="26606"/>
        <pc:sldMkLst>
          <pc:docMk/>
          <pc:sldMk cId="3500592010" sldId="323"/>
        </pc:sldMkLst>
        <pc:spChg chg="mod ord">
          <ac:chgData name="Emily Crose" userId="5a1598ef78992c55" providerId="LiveId" clId="{6668FEAE-FAFE-41B4-ACB7-4D21B7F45387}" dt="2023-04-14T18:56:43.347" v="2243" actId="26606"/>
          <ac:spMkLst>
            <pc:docMk/>
            <pc:sldMk cId="3500592010" sldId="323"/>
            <ac:spMk id="2" creationId="{8D098373-811B-A33A-0A11-5CA99189AFED}"/>
          </ac:spMkLst>
        </pc:spChg>
        <pc:spChg chg="del">
          <ac:chgData name="Emily Crose" userId="5a1598ef78992c55" providerId="LiveId" clId="{6668FEAE-FAFE-41B4-ACB7-4D21B7F45387}" dt="2023-04-14T18:55:56.326" v="2232"/>
          <ac:spMkLst>
            <pc:docMk/>
            <pc:sldMk cId="3500592010" sldId="323"/>
            <ac:spMk id="3" creationId="{E14FDAB2-CDCB-9487-3C29-3A178740D229}"/>
          </ac:spMkLst>
        </pc:spChg>
        <pc:spChg chg="add del">
          <ac:chgData name="Emily Crose" userId="5a1598ef78992c55" providerId="LiveId" clId="{6668FEAE-FAFE-41B4-ACB7-4D21B7F45387}" dt="2023-04-14T18:56:07.314" v="2238" actId="26606"/>
          <ac:spMkLst>
            <pc:docMk/>
            <pc:sldMk cId="3500592010" sldId="323"/>
            <ac:spMk id="9" creationId="{118B9642-D830-B560-BB00-BAAC2459185C}"/>
          </ac:spMkLst>
        </pc:spChg>
        <pc:spChg chg="add del">
          <ac:chgData name="Emily Crose" userId="5a1598ef78992c55" providerId="LiveId" clId="{6668FEAE-FAFE-41B4-ACB7-4D21B7F45387}" dt="2023-04-14T18:56:43.337" v="2242" actId="26606"/>
          <ac:spMkLst>
            <pc:docMk/>
            <pc:sldMk cId="3500592010" sldId="323"/>
            <ac:spMk id="17" creationId="{ED2D7C63-562A-41C7-892E-0C73F5D59870}"/>
          </ac:spMkLst>
        </pc:spChg>
        <pc:spChg chg="add del">
          <ac:chgData name="Emily Crose" userId="5a1598ef78992c55" providerId="LiveId" clId="{6668FEAE-FAFE-41B4-ACB7-4D21B7F45387}" dt="2023-04-14T18:56:04.269" v="2236" actId="26606"/>
          <ac:spMkLst>
            <pc:docMk/>
            <pc:sldMk cId="3500592010" sldId="323"/>
            <ac:spMk id="20" creationId="{ED2D7C63-562A-41C7-892E-0C73F5D59870}"/>
          </ac:spMkLst>
        </pc:spChg>
        <pc:spChg chg="add del">
          <ac:chgData name="Emily Crose" userId="5a1598ef78992c55" providerId="LiveId" clId="{6668FEAE-FAFE-41B4-ACB7-4D21B7F45387}" dt="2023-04-14T18:56:07.314" v="2238" actId="26606"/>
          <ac:spMkLst>
            <pc:docMk/>
            <pc:sldMk cId="3500592010" sldId="323"/>
            <ac:spMk id="29" creationId="{89220CFE-A3C6-448E-A8C7-CEAED9325576}"/>
          </ac:spMkLst>
        </pc:spChg>
        <pc:spChg chg="add del">
          <ac:chgData name="Emily Crose" userId="5a1598ef78992c55" providerId="LiveId" clId="{6668FEAE-FAFE-41B4-ACB7-4D21B7F45387}" dt="2023-04-14T18:56:07.314" v="2238" actId="26606"/>
          <ac:spMkLst>
            <pc:docMk/>
            <pc:sldMk cId="3500592010" sldId="323"/>
            <ac:spMk id="30" creationId="{2E91ED80-632C-4328-8E5C-0CAF33E77C7E}"/>
          </ac:spMkLst>
        </pc:spChg>
        <pc:spChg chg="add del">
          <ac:chgData name="Emily Crose" userId="5a1598ef78992c55" providerId="LiveId" clId="{6668FEAE-FAFE-41B4-ACB7-4D21B7F45387}" dt="2023-04-14T18:56:38.740" v="2240" actId="700"/>
          <ac:spMkLst>
            <pc:docMk/>
            <pc:sldMk cId="3500592010" sldId="323"/>
            <ac:spMk id="35" creationId="{BADDD09E-8094-4188-9090-C1C7840FE719}"/>
          </ac:spMkLst>
        </pc:spChg>
        <pc:spChg chg="add del">
          <ac:chgData name="Emily Crose" userId="5a1598ef78992c55" providerId="LiveId" clId="{6668FEAE-FAFE-41B4-ACB7-4D21B7F45387}" dt="2023-04-14T18:56:38.740" v="2240" actId="700"/>
          <ac:spMkLst>
            <pc:docMk/>
            <pc:sldMk cId="3500592010" sldId="323"/>
            <ac:spMk id="36" creationId="{C58F6CE0-025D-40A5-AEF1-00954E3F986B}"/>
          </ac:spMkLst>
        </pc:spChg>
        <pc:spChg chg="add del">
          <ac:chgData name="Emily Crose" userId="5a1598ef78992c55" providerId="LiveId" clId="{6668FEAE-FAFE-41B4-ACB7-4D21B7F45387}" dt="2023-04-14T18:56:38.740" v="2240" actId="700"/>
          <ac:spMkLst>
            <pc:docMk/>
            <pc:sldMk cId="3500592010" sldId="323"/>
            <ac:spMk id="37" creationId="{E03C9F24-655B-F0DC-2976-C58A471FDCC0}"/>
          </ac:spMkLst>
        </pc:spChg>
        <pc:spChg chg="add">
          <ac:chgData name="Emily Crose" userId="5a1598ef78992c55" providerId="LiveId" clId="{6668FEAE-FAFE-41B4-ACB7-4D21B7F45387}" dt="2023-04-14T18:56:43.347" v="2243" actId="26606"/>
          <ac:spMkLst>
            <pc:docMk/>
            <pc:sldMk cId="3500592010" sldId="323"/>
            <ac:spMk id="41" creationId="{D067A139-86EB-480F-AE6B-AF8092F215E4}"/>
          </ac:spMkLst>
        </pc:spChg>
        <pc:spChg chg="add">
          <ac:chgData name="Emily Crose" userId="5a1598ef78992c55" providerId="LiveId" clId="{6668FEAE-FAFE-41B4-ACB7-4D21B7F45387}" dt="2023-04-14T18:56:43.347" v="2243" actId="26606"/>
          <ac:spMkLst>
            <pc:docMk/>
            <pc:sldMk cId="3500592010" sldId="323"/>
            <ac:spMk id="42" creationId="{4E252378-AA68-427C-BF69-E4434E447DB5}"/>
          </ac:spMkLst>
        </pc:spChg>
        <pc:grpChg chg="add del">
          <ac:chgData name="Emily Crose" userId="5a1598ef78992c55" providerId="LiveId" clId="{6668FEAE-FAFE-41B4-ACB7-4D21B7F45387}" dt="2023-04-14T18:56:43.337" v="2242" actId="26606"/>
          <ac:grpSpMkLst>
            <pc:docMk/>
            <pc:sldMk cId="3500592010" sldId="323"/>
            <ac:grpSpMk id="19" creationId="{6DF25E23-BE15-4E36-A700-59F0CE8C54A8}"/>
          </ac:grpSpMkLst>
        </pc:grpChg>
        <pc:grpChg chg="add del">
          <ac:chgData name="Emily Crose" userId="5a1598ef78992c55" providerId="LiveId" clId="{6668FEAE-FAFE-41B4-ACB7-4D21B7F45387}" dt="2023-04-14T18:56:04.269" v="2236" actId="26606"/>
          <ac:grpSpMkLst>
            <pc:docMk/>
            <pc:sldMk cId="3500592010" sldId="323"/>
            <ac:grpSpMk id="22" creationId="{6DF25E23-BE15-4E36-A700-59F0CE8C54A8}"/>
          </ac:grpSpMkLst>
        </pc:grpChg>
        <pc:grpChg chg="add">
          <ac:chgData name="Emily Crose" userId="5a1598ef78992c55" providerId="LiveId" clId="{6668FEAE-FAFE-41B4-ACB7-4D21B7F45387}" dt="2023-04-14T18:56:43.347" v="2243" actId="26606"/>
          <ac:grpSpMkLst>
            <pc:docMk/>
            <pc:sldMk cId="3500592010" sldId="323"/>
            <ac:grpSpMk id="24" creationId="{65E8C853-59EA-4FCB-BB4E-1B0AEEA408EB}"/>
          </ac:grpSpMkLst>
        </pc:grpChg>
        <pc:grpChg chg="add del">
          <ac:chgData name="Emily Crose" userId="5a1598ef78992c55" providerId="LiveId" clId="{6668FEAE-FAFE-41B4-ACB7-4D21B7F45387}" dt="2023-04-14T18:56:07.314" v="2238" actId="26606"/>
          <ac:grpSpMkLst>
            <pc:docMk/>
            <pc:sldMk cId="3500592010" sldId="323"/>
            <ac:grpSpMk id="31" creationId="{13A271B6-83F2-4E87-A6AD-450F042D3D0C}"/>
          </ac:grpSpMkLst>
        </pc:grpChg>
        <pc:grpChg chg="add del">
          <ac:chgData name="Emily Crose" userId="5a1598ef78992c55" providerId="LiveId" clId="{6668FEAE-FAFE-41B4-ACB7-4D21B7F45387}" dt="2023-04-14T18:56:38.740" v="2240" actId="700"/>
          <ac:grpSpMkLst>
            <pc:docMk/>
            <pc:sldMk cId="3500592010" sldId="323"/>
            <ac:grpSpMk id="38" creationId="{D8025A22-9C86-4108-A289-BD5650A8EAEA}"/>
          </ac:grpSpMkLst>
        </pc:grpChg>
        <pc:picChg chg="add mod">
          <ac:chgData name="Emily Crose" userId="5a1598ef78992c55" providerId="LiveId" clId="{6668FEAE-FAFE-41B4-ACB7-4D21B7F45387}" dt="2023-04-14T18:56:43.337" v="2242" actId="26606"/>
          <ac:picMkLst>
            <pc:docMk/>
            <pc:sldMk cId="3500592010" sldId="323"/>
            <ac:picMk id="5" creationId="{805AE5BE-843B-F0A7-4F69-A62EC94409C8}"/>
          </ac:picMkLst>
        </pc:pic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7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8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11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2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13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4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15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6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8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39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40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8:58:02.684" v="2255" actId="26606"/>
        <pc:sldMkLst>
          <pc:docMk/>
          <pc:sldMk cId="3008095272" sldId="324"/>
        </pc:sldMkLst>
        <pc:spChg chg="mod ord">
          <ac:chgData name="Emily Crose" userId="5a1598ef78992c55" providerId="LiveId" clId="{6668FEAE-FAFE-41B4-ACB7-4D21B7F45387}" dt="2023-04-14T18:58:02.684" v="2255" actId="26606"/>
          <ac:spMkLst>
            <pc:docMk/>
            <pc:sldMk cId="3008095272" sldId="324"/>
            <ac:spMk id="2" creationId="{F593E5EE-69E8-4E30-FA0A-C72CC8D3E645}"/>
          </ac:spMkLst>
        </pc:spChg>
        <pc:spChg chg="del">
          <ac:chgData name="Emily Crose" userId="5a1598ef78992c55" providerId="LiveId" clId="{6668FEAE-FAFE-41B4-ACB7-4D21B7F45387}" dt="2023-04-14T18:58:00.511" v="2252"/>
          <ac:spMkLst>
            <pc:docMk/>
            <pc:sldMk cId="3008095272" sldId="324"/>
            <ac:spMk id="3" creationId="{C1C36401-AA8D-F09D-CA2A-A791631773DB}"/>
          </ac:spMkLst>
        </pc:spChg>
        <pc:spChg chg="add">
          <ac:chgData name="Emily Crose" userId="5a1598ef78992c55" providerId="LiveId" clId="{6668FEAE-FAFE-41B4-ACB7-4D21B7F45387}" dt="2023-04-14T18:58:02.684" v="2255" actId="26606"/>
          <ac:spMkLst>
            <pc:docMk/>
            <pc:sldMk cId="3008095272" sldId="324"/>
            <ac:spMk id="20" creationId="{7A675F33-98AF-4B83-A3BB-0780A23145E6}"/>
          </ac:spMkLst>
        </pc:spChg>
        <pc:picChg chg="add mod">
          <ac:chgData name="Emily Crose" userId="5a1598ef78992c55" providerId="LiveId" clId="{6668FEAE-FAFE-41B4-ACB7-4D21B7F45387}" dt="2023-04-14T18:58:02.684" v="2255" actId="26606"/>
          <ac:picMkLst>
            <pc:docMk/>
            <pc:sldMk cId="3008095272" sldId="324"/>
            <ac:picMk id="5" creationId="{3DE62BC4-AAC2-9B2B-4D3F-0CAFB36BD661}"/>
          </ac:picMkLst>
        </pc:pic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0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6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8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8:57:11.710" v="2251" actId="26606"/>
        <pc:sldMkLst>
          <pc:docMk/>
          <pc:sldMk cId="3863343498" sldId="325"/>
        </pc:sldMkLst>
        <pc:spChg chg="del">
          <ac:chgData name="Emily Crose" userId="5a1598ef78992c55" providerId="LiveId" clId="{6668FEAE-FAFE-41B4-ACB7-4D21B7F45387}" dt="2023-04-14T18:57:07.265" v="2248" actId="478"/>
          <ac:spMkLst>
            <pc:docMk/>
            <pc:sldMk cId="3863343498" sldId="325"/>
            <ac:spMk id="2" creationId="{D21CFFD3-CE67-B9EB-4DC4-9729975CCBB9}"/>
          </ac:spMkLst>
        </pc:spChg>
        <pc:spChg chg="add del">
          <ac:chgData name="Emily Crose" userId="5a1598ef78992c55" providerId="LiveId" clId="{6668FEAE-FAFE-41B4-ACB7-4D21B7F45387}" dt="2023-04-14T18:57:11.706" v="2250" actId="26606"/>
          <ac:spMkLst>
            <pc:docMk/>
            <pc:sldMk cId="3863343498" sldId="325"/>
            <ac:spMk id="16" creationId="{9A212F8F-D812-4A16-BE82-F3500DE32174}"/>
          </ac:spMkLst>
        </pc:spChg>
        <pc:spChg chg="add del">
          <ac:chgData name="Emily Crose" userId="5a1598ef78992c55" providerId="LiveId" clId="{6668FEAE-FAFE-41B4-ACB7-4D21B7F45387}" dt="2023-04-14T18:57:11.706" v="2250" actId="26606"/>
          <ac:spMkLst>
            <pc:docMk/>
            <pc:sldMk cId="3863343498" sldId="325"/>
            <ac:spMk id="18" creationId="{D2CF1D1B-04ED-443D-A9FE-68BF8859BDD6}"/>
          </ac:spMkLst>
        </pc:spChg>
        <pc:spChg chg="add">
          <ac:chgData name="Emily Crose" userId="5a1598ef78992c55" providerId="LiveId" clId="{6668FEAE-FAFE-41B4-ACB7-4D21B7F45387}" dt="2023-04-14T18:57:11.710" v="2251" actId="26606"/>
          <ac:spMkLst>
            <pc:docMk/>
            <pc:sldMk cId="3863343498" sldId="325"/>
            <ac:spMk id="21" creationId="{5C6ACA56-9AD4-4EE6-8F38-8C18968ACE5C}"/>
          </ac:spMkLst>
        </pc:spChg>
        <pc:spChg chg="add">
          <ac:chgData name="Emily Crose" userId="5a1598ef78992c55" providerId="LiveId" clId="{6668FEAE-FAFE-41B4-ACB7-4D21B7F45387}" dt="2023-04-14T18:57:11.710" v="2251" actId="26606"/>
          <ac:spMkLst>
            <pc:docMk/>
            <pc:sldMk cId="3863343498" sldId="325"/>
            <ac:spMk id="22" creationId="{BE655210-4EEB-44D9-B394-6FB4139BFC1E}"/>
          </ac:spMkLst>
        </pc:spChg>
        <pc:grpChg chg="add del">
          <ac:chgData name="Emily Crose" userId="5a1598ef78992c55" providerId="LiveId" clId="{6668FEAE-FAFE-41B4-ACB7-4D21B7F45387}" dt="2023-04-14T18:57:11.706" v="2250" actId="26606"/>
          <ac:grpSpMkLst>
            <pc:docMk/>
            <pc:sldMk cId="3863343498" sldId="325"/>
            <ac:grpSpMk id="9" creationId="{2103B461-323C-4912-BFFD-C37582662085}"/>
          </ac:grpSpMkLst>
        </pc:grpChg>
        <pc:grpChg chg="add">
          <ac:chgData name="Emily Crose" userId="5a1598ef78992c55" providerId="LiveId" clId="{6668FEAE-FAFE-41B4-ACB7-4D21B7F45387}" dt="2023-04-14T18:57:11.710" v="2251" actId="26606"/>
          <ac:grpSpMkLst>
            <pc:docMk/>
            <pc:sldMk cId="3863343498" sldId="325"/>
            <ac:grpSpMk id="20" creationId="{2103B461-323C-4912-BFFD-C37582662085}"/>
          </ac:grpSpMkLst>
        </pc:grpChg>
        <pc:picChg chg="add mod">
          <ac:chgData name="Emily Crose" userId="5a1598ef78992c55" providerId="LiveId" clId="{6668FEAE-FAFE-41B4-ACB7-4D21B7F45387}" dt="2023-04-14T18:57:11.710" v="2251" actId="26606"/>
          <ac:picMkLst>
            <pc:docMk/>
            <pc:sldMk cId="3863343498" sldId="325"/>
            <ac:picMk id="4" creationId="{32FA85D8-9DED-89E8-99A7-066C65D484E5}"/>
          </ac:picMkLst>
        </pc:picChg>
      </pc:sldChg>
      <pc:sldChg chg="addSp modSp new mod setBg modNotesTx">
        <pc:chgData name="Emily Crose" userId="5a1598ef78992c55" providerId="LiveId" clId="{6668FEAE-FAFE-41B4-ACB7-4D21B7F45387}" dt="2023-04-14T19:18:12.627" v="2934" actId="20577"/>
        <pc:sldMkLst>
          <pc:docMk/>
          <pc:sldMk cId="3840376288" sldId="326"/>
        </pc:sldMkLst>
        <pc:spChg chg="mod ord">
          <ac:chgData name="Emily Crose" userId="5a1598ef78992c55" providerId="LiveId" clId="{6668FEAE-FAFE-41B4-ACB7-4D21B7F45387}" dt="2023-04-14T18:59:04.813" v="2277" actId="26606"/>
          <ac:spMkLst>
            <pc:docMk/>
            <pc:sldMk cId="3840376288" sldId="326"/>
            <ac:spMk id="2" creationId="{D5A28991-9309-0C01-2ABC-AB754309D856}"/>
          </ac:spMkLst>
        </pc:spChg>
        <pc:spChg chg="add">
          <ac:chgData name="Emily Crose" userId="5a1598ef78992c55" providerId="LiveId" clId="{6668FEAE-FAFE-41B4-ACB7-4D21B7F45387}" dt="2023-04-14T18:59:04.813" v="2277" actId="26606"/>
          <ac:spMkLst>
            <pc:docMk/>
            <pc:sldMk cId="3840376288" sldId="326"/>
            <ac:spMk id="19" creationId="{7A675F33-98AF-4B83-A3BB-0780A23145E6}"/>
          </ac:spMkLst>
        </pc:spChg>
        <pc:picChg chg="add mod">
          <ac:chgData name="Emily Crose" userId="5a1598ef78992c55" providerId="LiveId" clId="{6668FEAE-FAFE-41B4-ACB7-4D21B7F45387}" dt="2023-04-14T18:59:04.813" v="2277" actId="26606"/>
          <ac:picMkLst>
            <pc:docMk/>
            <pc:sldMk cId="3840376288" sldId="326"/>
            <ac:picMk id="4" creationId="{76987CBA-780D-899E-CCCD-2138DECF5777}"/>
          </ac:picMkLst>
        </pc:pic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9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11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1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1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17" creationId="{2A35DB53-42BE-460E-9CA1-1294C98463CB}"/>
          </ac:cxnSpMkLst>
        </pc:cxnChg>
      </pc:sldChg>
      <pc:sldChg chg="addSp delSp modSp new mod setBg modNotesTx">
        <pc:chgData name="Emily Crose" userId="5a1598ef78992c55" providerId="LiveId" clId="{6668FEAE-FAFE-41B4-ACB7-4D21B7F45387}" dt="2023-04-14T19:02:11.915" v="2423" actId="20577"/>
        <pc:sldMkLst>
          <pc:docMk/>
          <pc:sldMk cId="1318421174" sldId="327"/>
        </pc:sldMkLst>
        <pc:spChg chg="mod">
          <ac:chgData name="Emily Crose" userId="5a1598ef78992c55" providerId="LiveId" clId="{6668FEAE-FAFE-41B4-ACB7-4D21B7F45387}" dt="2023-04-14T19:01:21.456" v="2337" actId="26606"/>
          <ac:spMkLst>
            <pc:docMk/>
            <pc:sldMk cId="1318421174" sldId="327"/>
            <ac:spMk id="2" creationId="{BCC6DB84-A9FC-C302-062F-7246543CC7EC}"/>
          </ac:spMkLst>
        </pc:spChg>
        <pc:spChg chg="del">
          <ac:chgData name="Emily Crose" userId="5a1598ef78992c55" providerId="LiveId" clId="{6668FEAE-FAFE-41B4-ACB7-4D21B7F45387}" dt="2023-04-14T19:01:18.769" v="2334"/>
          <ac:spMkLst>
            <pc:docMk/>
            <pc:sldMk cId="1318421174" sldId="327"/>
            <ac:spMk id="3" creationId="{4B9B1758-42EA-B6EF-7385-E0D55F2FD877}"/>
          </ac:spMkLst>
        </pc:spChg>
        <pc:spChg chg="add">
          <ac:chgData name="Emily Crose" userId="5a1598ef78992c55" providerId="LiveId" clId="{6668FEAE-FAFE-41B4-ACB7-4D21B7F45387}" dt="2023-04-14T19:01:21.456" v="2337" actId="26606"/>
          <ac:spMkLst>
            <pc:docMk/>
            <pc:sldMk cId="1318421174" sldId="327"/>
            <ac:spMk id="20" creationId="{58A973E8-C2D4-4C81-8ADE-C5C021A615E7}"/>
          </ac:spMkLst>
        </pc:spChg>
        <pc:spChg chg="add">
          <ac:chgData name="Emily Crose" userId="5a1598ef78992c55" providerId="LiveId" clId="{6668FEAE-FAFE-41B4-ACB7-4D21B7F45387}" dt="2023-04-14T19:01:21.456" v="2337" actId="26606"/>
          <ac:spMkLst>
            <pc:docMk/>
            <pc:sldMk cId="1318421174" sldId="327"/>
            <ac:spMk id="29" creationId="{E05CABE9-5E7C-4773-BFCD-24B199FA1AE3}"/>
          </ac:spMkLst>
        </pc:spChg>
        <pc:grpChg chg="add">
          <ac:chgData name="Emily Crose" userId="5a1598ef78992c55" providerId="LiveId" clId="{6668FEAE-FAFE-41B4-ACB7-4D21B7F45387}" dt="2023-04-14T19:01:21.456" v="2337" actId="26606"/>
          <ac:grpSpMkLst>
            <pc:docMk/>
            <pc:sldMk cId="1318421174" sldId="327"/>
            <ac:grpSpMk id="22" creationId="{A08E251A-5371-4E82-A0F3-2CA0C15AB09C}"/>
          </ac:grpSpMkLst>
        </pc:grpChg>
        <pc:picChg chg="add mod">
          <ac:chgData name="Emily Crose" userId="5a1598ef78992c55" providerId="LiveId" clId="{6668FEAE-FAFE-41B4-ACB7-4D21B7F45387}" dt="2023-04-14T19:01:21.456" v="2337" actId="26606"/>
          <ac:picMkLst>
            <pc:docMk/>
            <pc:sldMk cId="1318421174" sldId="327"/>
            <ac:picMk id="5" creationId="{0B07D28B-2D77-1929-7C3B-CFA42BD381DB}"/>
          </ac:picMkLst>
        </pc:pic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0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6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8" creationId="{2A35DB53-42BE-460E-9CA1-1294C98463CB}"/>
          </ac:cxnSpMkLst>
        </pc:cxnChg>
      </pc:sldChg>
      <pc:sldChg chg="addSp modSp new mod modClrScheme chgLayout">
        <pc:chgData name="Emily Crose" userId="5a1598ef78992c55" providerId="LiveId" clId="{6668FEAE-FAFE-41B4-ACB7-4D21B7F45387}" dt="2023-04-17T17:28:12.382" v="3633" actId="20577"/>
        <pc:sldMkLst>
          <pc:docMk/>
          <pc:sldMk cId="1583674475" sldId="328"/>
        </pc:sldMkLst>
        <pc:spChg chg="mod ord">
          <ac:chgData name="Emily Crose" userId="5a1598ef78992c55" providerId="LiveId" clId="{6668FEAE-FAFE-41B4-ACB7-4D21B7F45387}" dt="2023-04-17T17:28:12.382" v="3633" actId="20577"/>
          <ac:spMkLst>
            <pc:docMk/>
            <pc:sldMk cId="1583674475" sldId="328"/>
            <ac:spMk id="2" creationId="{BCA134F3-9F99-C526-66AD-AF2067627C04}"/>
          </ac:spMkLst>
        </pc:spChg>
        <pc:spChg chg="add mod ord">
          <ac:chgData name="Emily Crose" userId="5a1598ef78992c55" providerId="LiveId" clId="{6668FEAE-FAFE-41B4-ACB7-4D21B7F45387}" dt="2023-04-14T19:13:09.989" v="2661" actId="20577"/>
          <ac:spMkLst>
            <pc:docMk/>
            <pc:sldMk cId="1583674475" sldId="328"/>
            <ac:spMk id="3" creationId="{4EEA849F-5C3E-432B-4307-FC77999B2C7F}"/>
          </ac:spMkLst>
        </pc:spChg>
      </pc:sldChg>
      <pc:sldChg chg="addSp delSp modSp new mod setBg delDesignElem chgLayout">
        <pc:chgData name="Emily Crose" userId="5a1598ef78992c55" providerId="LiveId" clId="{6668FEAE-FAFE-41B4-ACB7-4D21B7F45387}" dt="2023-04-17T17:28:21.975" v="3634" actId="20577"/>
        <pc:sldMkLst>
          <pc:docMk/>
          <pc:sldMk cId="865589736" sldId="329"/>
        </pc:sldMkLst>
        <pc:spChg chg="mod ord">
          <ac:chgData name="Emily Crose" userId="5a1598ef78992c55" providerId="LiveId" clId="{6668FEAE-FAFE-41B4-ACB7-4D21B7F45387}" dt="2023-04-14T19:13:52.924" v="2715" actId="20577"/>
          <ac:spMkLst>
            <pc:docMk/>
            <pc:sldMk cId="865589736" sldId="329"/>
            <ac:spMk id="2" creationId="{863BC676-FB2C-ED72-A569-1CB5316C96DC}"/>
          </ac:spMkLst>
        </pc:spChg>
        <pc:spChg chg="del">
          <ac:chgData name="Emily Crose" userId="5a1598ef78992c55" providerId="LiveId" clId="{6668FEAE-FAFE-41B4-ACB7-4D21B7F45387}" dt="2023-04-14T19:11:33.642" v="2603" actId="26606"/>
          <ac:spMkLst>
            <pc:docMk/>
            <pc:sldMk cId="865589736" sldId="329"/>
            <ac:spMk id="3" creationId="{2CC9EDF6-A71C-87E3-17A9-6D72FBEA9A3D}"/>
          </ac:spMkLst>
        </pc:spChg>
        <pc:spChg chg="add mod ord">
          <ac:chgData name="Emily Crose" userId="5a1598ef78992c55" providerId="LiveId" clId="{6668FEAE-FAFE-41B4-ACB7-4D21B7F45387}" dt="2023-04-17T17:28:21.975" v="3634" actId="20577"/>
          <ac:spMkLst>
            <pc:docMk/>
            <pc:sldMk cId="865589736" sldId="329"/>
            <ac:spMk id="4" creationId="{F9AC3572-3386-B78F-B66E-E1C1EF33B0DE}"/>
          </ac:spMkLst>
        </pc:spChg>
        <pc:spChg chg="add del">
          <ac:chgData name="Emily Crose" userId="5a1598ef78992c55" providerId="LiveId" clId="{6668FEAE-FAFE-41B4-ACB7-4D21B7F45387}" dt="2023-04-14T19:13:26.660" v="2662" actId="700"/>
          <ac:spMkLst>
            <pc:docMk/>
            <pc:sldMk cId="865589736" sldId="329"/>
            <ac:spMk id="18" creationId="{4609862E-48F9-45AC-8D44-67A0268A7935}"/>
          </ac:spMkLst>
        </pc:spChg>
        <pc:grpChg chg="add del">
          <ac:chgData name="Emily Crose" userId="5a1598ef78992c55" providerId="LiveId" clId="{6668FEAE-FAFE-41B4-ACB7-4D21B7F45387}" dt="2023-04-14T19:13:26.660" v="2662" actId="700"/>
          <ac:grpSpMkLst>
            <pc:docMk/>
            <pc:sldMk cId="865589736" sldId="329"/>
            <ac:grpSpMk id="20" creationId="{C97986E7-0E3C-4F64-886E-935DDCB83AA7}"/>
          </ac:grpSpMkLst>
        </pc:grp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8" creationId="{FEB90296-CFE0-401D-9CA3-32966EC4F01D}"/>
          </ac:cxnSpMkLst>
        </pc:cxn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10" creationId="{08C9B4EE-7611-4ED9-B356-7BDD377C39B0}"/>
          </ac:cxnSpMkLst>
        </pc:cxn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12" creationId="{4A4F266A-F2F7-47CD-8BBC-E3777E982FD2}"/>
          </ac:cxnSpMkLst>
        </pc:cxn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14" creationId="{20D69C80-8919-4A32-B897-F2A21F940574}"/>
          </ac:cxnSpMkLst>
        </pc:cxn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16" creationId="{F427B072-CC5B-481B-9719-8CD4C54444BE}"/>
          </ac:cxnSpMkLst>
        </pc:cxnChg>
      </pc:sldChg>
      <pc:sldChg chg="addSp modSp new mod setBg">
        <pc:chgData name="Emily Crose" userId="5a1598ef78992c55" providerId="LiveId" clId="{6668FEAE-FAFE-41B4-ACB7-4D21B7F45387}" dt="2023-04-14T19:16:33.781" v="2766" actId="26606"/>
        <pc:sldMkLst>
          <pc:docMk/>
          <pc:sldMk cId="2715662195" sldId="330"/>
        </pc:sldMkLst>
        <pc:spChg chg="mod">
          <ac:chgData name="Emily Crose" userId="5a1598ef78992c55" providerId="LiveId" clId="{6668FEAE-FAFE-41B4-ACB7-4D21B7F45387}" dt="2023-04-14T19:16:33.781" v="2766" actId="26606"/>
          <ac:spMkLst>
            <pc:docMk/>
            <pc:sldMk cId="2715662195" sldId="330"/>
            <ac:spMk id="2" creationId="{135AE37F-93CC-42B5-924B-769E55391493}"/>
          </ac:spMkLst>
        </pc:spChg>
        <pc:spChg chg="mod">
          <ac:chgData name="Emily Crose" userId="5a1598ef78992c55" providerId="LiveId" clId="{6668FEAE-FAFE-41B4-ACB7-4D21B7F45387}" dt="2023-04-14T19:16:33.781" v="2766" actId="26606"/>
          <ac:spMkLst>
            <pc:docMk/>
            <pc:sldMk cId="2715662195" sldId="330"/>
            <ac:spMk id="3" creationId="{9351E29C-9779-0802-54A4-BE2DC38E5EF6}"/>
          </ac:spMkLst>
        </pc:spChg>
        <pc:spChg chg="add">
          <ac:chgData name="Emily Crose" userId="5a1598ef78992c55" providerId="LiveId" clId="{6668FEAE-FAFE-41B4-ACB7-4D21B7F45387}" dt="2023-04-14T19:16:33.781" v="2766" actId="26606"/>
          <ac:spMkLst>
            <pc:docMk/>
            <pc:sldMk cId="2715662195" sldId="330"/>
            <ac:spMk id="18" creationId="{4609862E-48F9-45AC-8D44-67A0268A7935}"/>
          </ac:spMkLst>
        </pc:spChg>
        <pc:grpChg chg="add">
          <ac:chgData name="Emily Crose" userId="5a1598ef78992c55" providerId="LiveId" clId="{6668FEAE-FAFE-41B4-ACB7-4D21B7F45387}" dt="2023-04-14T19:16:33.781" v="2766" actId="26606"/>
          <ac:grpSpMkLst>
            <pc:docMk/>
            <pc:sldMk cId="2715662195" sldId="330"/>
            <ac:grpSpMk id="20" creationId="{C97986E7-0E3C-4F64-886E-935DDCB83AA7}"/>
          </ac:grpSpMkLst>
        </pc:grp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8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10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12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14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16" creationId="{F427B072-CC5B-481B-9719-8CD4C54444BE}"/>
          </ac:cxnSpMkLst>
        </pc:cxnChg>
      </pc:sldChg>
      <pc:sldChg chg="addSp delSp modSp new mod setBg setClrOvrMap delDesignElem chgLayout modNotesTx">
        <pc:chgData name="Emily Crose" userId="5a1598ef78992c55" providerId="LiveId" clId="{6668FEAE-FAFE-41B4-ACB7-4D21B7F45387}" dt="2023-04-14T19:28:12.152" v="3325" actId="20577"/>
        <pc:sldMkLst>
          <pc:docMk/>
          <pc:sldMk cId="1036034843" sldId="331"/>
        </pc:sldMkLst>
        <pc:spChg chg="mod ord">
          <ac:chgData name="Emily Crose" userId="5a1598ef78992c55" providerId="LiveId" clId="{6668FEAE-FAFE-41B4-ACB7-4D21B7F45387}" dt="2023-04-14T19:26:42.902" v="3042" actId="20577"/>
          <ac:spMkLst>
            <pc:docMk/>
            <pc:sldMk cId="1036034843" sldId="331"/>
            <ac:spMk id="2" creationId="{CA204C3B-6EDC-8BEB-8683-3E4FE35EB69B}"/>
          </ac:spMkLst>
        </pc:spChg>
        <pc:spChg chg="del">
          <ac:chgData name="Emily Crose" userId="5a1598ef78992c55" providerId="LiveId" clId="{6668FEAE-FAFE-41B4-ACB7-4D21B7F45387}" dt="2023-04-14T19:26:16.536" v="3036"/>
          <ac:spMkLst>
            <pc:docMk/>
            <pc:sldMk cId="1036034843" sldId="331"/>
            <ac:spMk id="3" creationId="{F3C3EF9D-4088-1408-0696-C20E86984754}"/>
          </ac:spMkLst>
        </pc:spChg>
        <pc:spChg chg="add del">
          <ac:chgData name="Emily Crose" userId="5a1598ef78992c55" providerId="LiveId" clId="{6668FEAE-FAFE-41B4-ACB7-4D21B7F45387}" dt="2023-04-14T19:26:36.326" v="3040" actId="700"/>
          <ac:spMkLst>
            <pc:docMk/>
            <pc:sldMk cId="1036034843" sldId="331"/>
            <ac:spMk id="9" creationId="{D4B65869-7656-FCA2-629F-74F35B7167CB}"/>
          </ac:spMkLst>
        </pc:spChg>
        <pc:spChg chg="add del">
          <ac:chgData name="Emily Crose" userId="5a1598ef78992c55" providerId="LiveId" clId="{6668FEAE-FAFE-41B4-ACB7-4D21B7F45387}" dt="2023-04-14T19:26:36.326" v="3040" actId="700"/>
          <ac:spMkLst>
            <pc:docMk/>
            <pc:sldMk cId="1036034843" sldId="331"/>
            <ac:spMk id="12" creationId="{D6F819BF-BEC4-454B-82CF-C7F1926407F9}"/>
          </ac:spMkLst>
        </pc:spChg>
        <pc:spChg chg="add del">
          <ac:chgData name="Emily Crose" userId="5a1598ef78992c55" providerId="LiveId" clId="{6668FEAE-FAFE-41B4-ACB7-4D21B7F45387}" dt="2023-04-14T19:26:36.326" v="3040" actId="700"/>
          <ac:spMkLst>
            <pc:docMk/>
            <pc:sldMk cId="1036034843" sldId="331"/>
            <ac:spMk id="14" creationId="{79D5C3D0-88DD-405B-A549-4B5C3712E181}"/>
          </ac:spMkLst>
        </pc:spChg>
        <pc:spChg chg="add">
          <ac:chgData name="Emily Crose" userId="5a1598ef78992c55" providerId="LiveId" clId="{6668FEAE-FAFE-41B4-ACB7-4D21B7F45387}" dt="2023-04-14T19:26:38.865" v="3041" actId="26606"/>
          <ac:spMkLst>
            <pc:docMk/>
            <pc:sldMk cId="1036034843" sldId="331"/>
            <ac:spMk id="20" creationId="{6DCB64DE-FB3A-4D83-9241-A0D26824BE54}"/>
          </ac:spMkLst>
        </pc:spChg>
        <pc:spChg chg="add">
          <ac:chgData name="Emily Crose" userId="5a1598ef78992c55" providerId="LiveId" clId="{6668FEAE-FAFE-41B4-ACB7-4D21B7F45387}" dt="2023-04-14T19:26:38.865" v="3041" actId="26606"/>
          <ac:spMkLst>
            <pc:docMk/>
            <pc:sldMk cId="1036034843" sldId="331"/>
            <ac:spMk id="22" creationId="{5E94C64B-831C-45FA-B484-591F4D577C60}"/>
          </ac:spMkLst>
        </pc:spChg>
        <pc:grpChg chg="add del">
          <ac:chgData name="Emily Crose" userId="5a1598ef78992c55" providerId="LiveId" clId="{6668FEAE-FAFE-41B4-ACB7-4D21B7F45387}" dt="2023-04-14T19:26:36.326" v="3040" actId="700"/>
          <ac:grpSpMkLst>
            <pc:docMk/>
            <pc:sldMk cId="1036034843" sldId="331"/>
            <ac:grpSpMk id="16" creationId="{B29E1950-A366-48B7-8DAB-726C0DE58072}"/>
          </ac:grpSpMkLst>
        </pc:grpChg>
        <pc:grpChg chg="add">
          <ac:chgData name="Emily Crose" userId="5a1598ef78992c55" providerId="LiveId" clId="{6668FEAE-FAFE-41B4-ACB7-4D21B7F45387}" dt="2023-04-14T19:26:38.865" v="3041" actId="26606"/>
          <ac:grpSpMkLst>
            <pc:docMk/>
            <pc:sldMk cId="1036034843" sldId="331"/>
            <ac:grpSpMk id="24" creationId="{AC96E397-7705-43C9-AC81-FA8EF1951DD2}"/>
          </ac:grpSpMkLst>
        </pc:grpChg>
        <pc:picChg chg="add mod">
          <ac:chgData name="Emily Crose" userId="5a1598ef78992c55" providerId="LiveId" clId="{6668FEAE-FAFE-41B4-ACB7-4D21B7F45387}" dt="2023-04-14T19:26:38.865" v="3041" actId="26606"/>
          <ac:picMkLst>
            <pc:docMk/>
            <pc:sldMk cId="1036034843" sldId="331"/>
            <ac:picMk id="5" creationId="{4F27F692-7159-9CA8-5306-BC34C086D951}"/>
          </ac:picMkLst>
        </pc:pic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7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8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10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18" creationId="{D1DE67A3-B8F6-4CFD-A8E0-D15200F23152}"/>
          </ac:cxnSpMkLst>
        </pc:cxnChg>
      </pc:sldChg>
      <pc:sldChg chg="addSp modSp new mod setBg">
        <pc:chgData name="Emily Crose" userId="5a1598ef78992c55" providerId="LiveId" clId="{6668FEAE-FAFE-41B4-ACB7-4D21B7F45387}" dt="2023-04-14T19:34:44.404" v="3458" actId="26606"/>
        <pc:sldMkLst>
          <pc:docMk/>
          <pc:sldMk cId="911342331" sldId="332"/>
        </pc:sldMkLst>
        <pc:spChg chg="mod">
          <ac:chgData name="Emily Crose" userId="5a1598ef78992c55" providerId="LiveId" clId="{6668FEAE-FAFE-41B4-ACB7-4D21B7F45387}" dt="2023-04-14T19:34:44.404" v="3458" actId="26606"/>
          <ac:spMkLst>
            <pc:docMk/>
            <pc:sldMk cId="911342331" sldId="332"/>
            <ac:spMk id="2" creationId="{8FD2FECF-AFEB-D545-1E74-FDD6FC001F26}"/>
          </ac:spMkLst>
        </pc:spChg>
        <pc:spChg chg="mod">
          <ac:chgData name="Emily Crose" userId="5a1598ef78992c55" providerId="LiveId" clId="{6668FEAE-FAFE-41B4-ACB7-4D21B7F45387}" dt="2023-04-14T19:34:44.404" v="3458" actId="26606"/>
          <ac:spMkLst>
            <pc:docMk/>
            <pc:sldMk cId="911342331" sldId="332"/>
            <ac:spMk id="3" creationId="{54471444-F67C-396F-D22B-D7C7C0D6B063}"/>
          </ac:spMkLst>
        </pc:spChg>
        <pc:spChg chg="add">
          <ac:chgData name="Emily Crose" userId="5a1598ef78992c55" providerId="LiveId" clId="{6668FEAE-FAFE-41B4-ACB7-4D21B7F45387}" dt="2023-04-14T19:34:44.404" v="3458" actId="26606"/>
          <ac:spMkLst>
            <pc:docMk/>
            <pc:sldMk cId="911342331" sldId="332"/>
            <ac:spMk id="20" creationId="{762362DE-7747-4D8B-99FA-8E36F0B15FF7}"/>
          </ac:spMkLst>
        </pc:spChg>
        <pc:grpChg chg="add">
          <ac:chgData name="Emily Crose" userId="5a1598ef78992c55" providerId="LiveId" clId="{6668FEAE-FAFE-41B4-ACB7-4D21B7F45387}" dt="2023-04-14T19:34:44.404" v="3458" actId="26606"/>
          <ac:grpSpMkLst>
            <pc:docMk/>
            <pc:sldMk cId="911342331" sldId="332"/>
            <ac:grpSpMk id="22" creationId="{25123E6E-F713-4254-A6BF-358CC8EC6C95}"/>
          </ac:grpSpMkLst>
        </pc:grpChg>
        <pc:picChg chg="add">
          <ac:chgData name="Emily Crose" userId="5a1598ef78992c55" providerId="LiveId" clId="{6668FEAE-FAFE-41B4-ACB7-4D21B7F45387}" dt="2023-04-14T19:34:44.404" v="3458" actId="26606"/>
          <ac:picMkLst>
            <pc:docMk/>
            <pc:sldMk cId="911342331" sldId="332"/>
            <ac:picMk id="7" creationId="{2DCBC99B-B69A-D7A7-6E9D-0F648803848C}"/>
          </ac:picMkLst>
        </pc:pic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0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2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4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6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8" creationId="{D1DE67A3-B8F6-4CFD-A8E0-D15200F23152}"/>
          </ac:cxnSpMkLst>
        </pc:cxnChg>
      </pc:sldChg>
      <pc:sldChg chg="addSp delSp modSp new mod setBg">
        <pc:chgData name="Emily Crose" userId="5a1598ef78992c55" providerId="LiveId" clId="{6668FEAE-FAFE-41B4-ACB7-4D21B7F45387}" dt="2023-04-14T19:37:31.232" v="3500" actId="14100"/>
        <pc:sldMkLst>
          <pc:docMk/>
          <pc:sldMk cId="896951894" sldId="333"/>
        </pc:sldMkLst>
        <pc:spChg chg="add del">
          <ac:chgData name="Emily Crose" userId="5a1598ef78992c55" providerId="LiveId" clId="{6668FEAE-FAFE-41B4-ACB7-4D21B7F45387}" dt="2023-04-14T19:37:17.433" v="3495" actId="26606"/>
          <ac:spMkLst>
            <pc:docMk/>
            <pc:sldMk cId="896951894" sldId="333"/>
            <ac:spMk id="10" creationId="{9A212F8F-D812-4A16-BE82-F3500DE32174}"/>
          </ac:spMkLst>
        </pc:spChg>
        <pc:spChg chg="add del">
          <ac:chgData name="Emily Crose" userId="5a1598ef78992c55" providerId="LiveId" clId="{6668FEAE-FAFE-41B4-ACB7-4D21B7F45387}" dt="2023-04-14T19:37:17.433" v="3495" actId="26606"/>
          <ac:spMkLst>
            <pc:docMk/>
            <pc:sldMk cId="896951894" sldId="333"/>
            <ac:spMk id="12" creationId="{D2CF1D1B-04ED-443D-A9FE-68BF8859BDD6}"/>
          </ac:spMkLst>
        </pc:spChg>
        <pc:spChg chg="add">
          <ac:chgData name="Emily Crose" userId="5a1598ef78992c55" providerId="LiveId" clId="{6668FEAE-FAFE-41B4-ACB7-4D21B7F45387}" dt="2023-04-14T19:37:17.435" v="3496" actId="26606"/>
          <ac:spMkLst>
            <pc:docMk/>
            <pc:sldMk cId="896951894" sldId="333"/>
            <ac:spMk id="14" creationId="{7E633E68-B925-44AC-A7C1-894D907EE72D}"/>
          </ac:spMkLst>
        </pc:spChg>
        <pc:picChg chg="add del mod">
          <ac:chgData name="Emily Crose" userId="5a1598ef78992c55" providerId="LiveId" clId="{6668FEAE-FAFE-41B4-ACB7-4D21B7F45387}" dt="2023-04-14T19:37:00.030" v="3488" actId="478"/>
          <ac:picMkLst>
            <pc:docMk/>
            <pc:sldMk cId="896951894" sldId="333"/>
            <ac:picMk id="3" creationId="{EC95357D-00A6-CC19-D372-2E71CB305B3F}"/>
          </ac:picMkLst>
        </pc:picChg>
        <pc:picChg chg="add mod">
          <ac:chgData name="Emily Crose" userId="5a1598ef78992c55" providerId="LiveId" clId="{6668FEAE-FAFE-41B4-ACB7-4D21B7F45387}" dt="2023-04-14T19:37:31.232" v="3500" actId="14100"/>
          <ac:picMkLst>
            <pc:docMk/>
            <pc:sldMk cId="896951894" sldId="333"/>
            <ac:picMk id="5" creationId="{EA8B9DD1-0B28-4C32-2223-3FDD5EA6DDD3}"/>
          </ac:picMkLst>
        </pc:picChg>
      </pc:sldChg>
      <pc:sldChg chg="addSp delSp modSp new mod setBg modNotesTx">
        <pc:chgData name="Emily Crose" userId="5a1598ef78992c55" providerId="LiveId" clId="{6668FEAE-FAFE-41B4-ACB7-4D21B7F45387}" dt="2023-04-14T19:48:26.047" v="3620" actId="20577"/>
        <pc:sldMkLst>
          <pc:docMk/>
          <pc:sldMk cId="2421281841" sldId="334"/>
        </pc:sldMkLst>
        <pc:spChg chg="mod">
          <ac:chgData name="Emily Crose" userId="5a1598ef78992c55" providerId="LiveId" clId="{6668FEAE-FAFE-41B4-ACB7-4D21B7F45387}" dt="2023-04-14T19:43:48.128" v="3527" actId="20577"/>
          <ac:spMkLst>
            <pc:docMk/>
            <pc:sldMk cId="2421281841" sldId="334"/>
            <ac:spMk id="2" creationId="{E7B88A68-2826-C14F-F328-D26EA363E41B}"/>
          </ac:spMkLst>
        </pc:spChg>
        <pc:spChg chg="del">
          <ac:chgData name="Emily Crose" userId="5a1598ef78992c55" providerId="LiveId" clId="{6668FEAE-FAFE-41B4-ACB7-4D21B7F45387}" dt="2023-04-14T19:39:04.974" v="3506" actId="478"/>
          <ac:spMkLst>
            <pc:docMk/>
            <pc:sldMk cId="2421281841" sldId="334"/>
            <ac:spMk id="3" creationId="{E52DC986-4919-FE40-4E02-7C01BF465AF4}"/>
          </ac:spMkLst>
        </pc:spChg>
        <pc:spChg chg="add">
          <ac:chgData name="Emily Crose" userId="5a1598ef78992c55" providerId="LiveId" clId="{6668FEAE-FAFE-41B4-ACB7-4D21B7F45387}" dt="2023-04-14T19:39:24.520" v="3510" actId="26606"/>
          <ac:spMkLst>
            <pc:docMk/>
            <pc:sldMk cId="2421281841" sldId="334"/>
            <ac:spMk id="20" creationId="{58A973E8-C2D4-4C81-8ADE-C5C021A615E7}"/>
          </ac:spMkLst>
        </pc:spChg>
        <pc:spChg chg="add">
          <ac:chgData name="Emily Crose" userId="5a1598ef78992c55" providerId="LiveId" clId="{6668FEAE-FAFE-41B4-ACB7-4D21B7F45387}" dt="2023-04-14T19:39:24.520" v="3510" actId="26606"/>
          <ac:spMkLst>
            <pc:docMk/>
            <pc:sldMk cId="2421281841" sldId="334"/>
            <ac:spMk id="29" creationId="{E05CABE9-5E7C-4773-BFCD-24B199FA1AE3}"/>
          </ac:spMkLst>
        </pc:spChg>
        <pc:grpChg chg="add">
          <ac:chgData name="Emily Crose" userId="5a1598ef78992c55" providerId="LiveId" clId="{6668FEAE-FAFE-41B4-ACB7-4D21B7F45387}" dt="2023-04-14T19:39:24.520" v="3510" actId="26606"/>
          <ac:grpSpMkLst>
            <pc:docMk/>
            <pc:sldMk cId="2421281841" sldId="334"/>
            <ac:grpSpMk id="22" creationId="{A08E251A-5371-4E82-A0F3-2CA0C15AB09C}"/>
          </ac:grpSpMkLst>
        </pc:grpChg>
        <pc:picChg chg="add mod">
          <ac:chgData name="Emily Crose" userId="5a1598ef78992c55" providerId="LiveId" clId="{6668FEAE-FAFE-41B4-ACB7-4D21B7F45387}" dt="2023-04-14T19:39:24.520" v="3510" actId="26606"/>
          <ac:picMkLst>
            <pc:docMk/>
            <pc:sldMk cId="2421281841" sldId="334"/>
            <ac:picMk id="5" creationId="{458B7B5A-55C2-0FFA-3002-2473502B0BC5}"/>
          </ac:picMkLst>
        </pc:pic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0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6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8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9:44:46.908" v="3548" actId="26606"/>
        <pc:sldMkLst>
          <pc:docMk/>
          <pc:sldMk cId="4253890835" sldId="335"/>
        </pc:sldMkLst>
        <pc:spChg chg="mod">
          <ac:chgData name="Emily Crose" userId="5a1598ef78992c55" providerId="LiveId" clId="{6668FEAE-FAFE-41B4-ACB7-4D21B7F45387}" dt="2023-04-14T19:44:46.908" v="3548" actId="26606"/>
          <ac:spMkLst>
            <pc:docMk/>
            <pc:sldMk cId="4253890835" sldId="335"/>
            <ac:spMk id="2" creationId="{86A3336C-9B8B-033D-D892-5BAC33255687}"/>
          </ac:spMkLst>
        </pc:spChg>
        <pc:spChg chg="add del">
          <ac:chgData name="Emily Crose" userId="5a1598ef78992c55" providerId="LiveId" clId="{6668FEAE-FAFE-41B4-ACB7-4D21B7F45387}" dt="2023-04-14T19:44:46.897" v="3547" actId="26606"/>
          <ac:spMkLst>
            <pc:docMk/>
            <pc:sldMk cId="4253890835" sldId="335"/>
            <ac:spMk id="18" creationId="{ED2D7C63-562A-41C7-892E-0C73F5D59870}"/>
          </ac:spMkLst>
        </pc:spChg>
        <pc:spChg chg="add">
          <ac:chgData name="Emily Crose" userId="5a1598ef78992c55" providerId="LiveId" clId="{6668FEAE-FAFE-41B4-ACB7-4D21B7F45387}" dt="2023-04-14T19:44:46.908" v="3548" actId="26606"/>
          <ac:spMkLst>
            <pc:docMk/>
            <pc:sldMk cId="4253890835" sldId="335"/>
            <ac:spMk id="19" creationId="{762362DE-7747-4D8B-99FA-8E36F0B15FF7}"/>
          </ac:spMkLst>
        </pc:spChg>
        <pc:grpChg chg="add del">
          <ac:chgData name="Emily Crose" userId="5a1598ef78992c55" providerId="LiveId" clId="{6668FEAE-FAFE-41B4-ACB7-4D21B7F45387}" dt="2023-04-14T19:44:46.897" v="3547" actId="26606"/>
          <ac:grpSpMkLst>
            <pc:docMk/>
            <pc:sldMk cId="4253890835" sldId="335"/>
            <ac:grpSpMk id="20" creationId="{6DF25E23-BE15-4E36-A700-59F0CE8C54A8}"/>
          </ac:grpSpMkLst>
        </pc:grpChg>
        <pc:grpChg chg="add">
          <ac:chgData name="Emily Crose" userId="5a1598ef78992c55" providerId="LiveId" clId="{6668FEAE-FAFE-41B4-ACB7-4D21B7F45387}" dt="2023-04-14T19:44:46.908" v="3548" actId="26606"/>
          <ac:grpSpMkLst>
            <pc:docMk/>
            <pc:sldMk cId="4253890835" sldId="335"/>
            <ac:grpSpMk id="21" creationId="{25123E6E-F713-4254-A6BF-358CC8EC6C95}"/>
          </ac:grpSpMkLst>
        </pc:grpChg>
        <pc:picChg chg="add del">
          <ac:chgData name="Emily Crose" userId="5a1598ef78992c55" providerId="LiveId" clId="{6668FEAE-FAFE-41B4-ACB7-4D21B7F45387}" dt="2023-04-14T19:44:46.897" v="3547" actId="26606"/>
          <ac:picMkLst>
            <pc:docMk/>
            <pc:sldMk cId="4253890835" sldId="335"/>
            <ac:picMk id="4" creationId="{EC022E40-55F1-3BE2-BDCC-73049C4883CB}"/>
          </ac:picMkLst>
        </pc:picChg>
        <pc:picChg chg="add">
          <ac:chgData name="Emily Crose" userId="5a1598ef78992c55" providerId="LiveId" clId="{6668FEAE-FAFE-41B4-ACB7-4D21B7F45387}" dt="2023-04-14T19:44:46.908" v="3548" actId="26606"/>
          <ac:picMkLst>
            <pc:docMk/>
            <pc:sldMk cId="4253890835" sldId="335"/>
            <ac:picMk id="6" creationId="{F195EE64-AE26-DED9-A76F-B5AE3EC537BE}"/>
          </ac:picMkLst>
        </pc:pic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9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1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13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15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16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17" creationId="{D1DE67A3-B8F6-4CFD-A8E0-D15200F23152}"/>
          </ac:cxnSpMkLst>
        </pc:cxnChg>
      </pc:sldChg>
      <pc:sldChg chg="delSp add setBg delDesignElem">
        <pc:chgData name="Emily Crose" userId="5a1598ef78992c55" providerId="LiveId" clId="{6668FEAE-FAFE-41B4-ACB7-4D21B7F45387}" dt="2023-04-14T19:45:01.663" v="3550"/>
        <pc:sldMkLst>
          <pc:docMk/>
          <pc:sldMk cId="2514907840" sldId="336"/>
        </pc:sldMkLst>
        <pc:spChg chg="del">
          <ac:chgData name="Emily Crose" userId="5a1598ef78992c55" providerId="LiveId" clId="{6668FEAE-FAFE-41B4-ACB7-4D21B7F45387}" dt="2023-04-14T19:45:01.663" v="3550"/>
          <ac:spMkLst>
            <pc:docMk/>
            <pc:sldMk cId="2514907840" sldId="336"/>
            <ac:spMk id="19" creationId="{762362DE-7747-4D8B-99FA-8E36F0B15FF7}"/>
          </ac:spMkLst>
        </pc:spChg>
        <pc:grpChg chg="del">
          <ac:chgData name="Emily Crose" userId="5a1598ef78992c55" providerId="LiveId" clId="{6668FEAE-FAFE-41B4-ACB7-4D21B7F45387}" dt="2023-04-14T19:45:01.663" v="3550"/>
          <ac:grpSpMkLst>
            <pc:docMk/>
            <pc:sldMk cId="2514907840" sldId="336"/>
            <ac:grpSpMk id="21" creationId="{25123E6E-F713-4254-A6BF-358CC8EC6C95}"/>
          </ac:grpSpMkLst>
        </pc:grp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9" creationId="{0512F9CB-A1A0-4043-A103-F6A4B94B695A}"/>
          </ac:cxnSpMkLst>
        </pc:cxn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11" creationId="{ADBE6588-EE16-4389-857C-86A156D49E5D}"/>
          </ac:cxnSpMkLst>
        </pc:cxn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13" creationId="{17FD48D2-B0A7-413D-B947-AA55AC1296D5}"/>
          </ac:cxnSpMkLst>
        </pc:cxn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15" creationId="{2BE668D0-D906-4EEE-B32F-8C028624B837}"/>
          </ac:cxnSpMkLst>
        </pc:cxn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17" creationId="{D1DE67A3-B8F6-4CFD-A8E0-D15200F23152}"/>
          </ac:cxnSpMkLst>
        </pc:cxnChg>
      </pc:sldChg>
      <pc:sldChg chg="addSp delSp modSp new mod setBg modClrScheme chgLayout">
        <pc:chgData name="Emily Crose" userId="5a1598ef78992c55" providerId="LiveId" clId="{6668FEAE-FAFE-41B4-ACB7-4D21B7F45387}" dt="2023-04-14T19:49:42.665" v="3626" actId="26606"/>
        <pc:sldMkLst>
          <pc:docMk/>
          <pc:sldMk cId="1881113804" sldId="337"/>
        </pc:sldMkLst>
        <pc:spChg chg="del">
          <ac:chgData name="Emily Crose" userId="5a1598ef78992c55" providerId="LiveId" clId="{6668FEAE-FAFE-41B4-ACB7-4D21B7F45387}" dt="2023-04-14T19:49:40.885" v="3625" actId="700"/>
          <ac:spMkLst>
            <pc:docMk/>
            <pc:sldMk cId="1881113804" sldId="337"/>
            <ac:spMk id="2" creationId="{960FDE31-F34D-537A-FFA3-732E992DF3B5}"/>
          </ac:spMkLst>
        </pc:spChg>
        <pc:picChg chg="add mod">
          <ac:chgData name="Emily Crose" userId="5a1598ef78992c55" providerId="LiveId" clId="{6668FEAE-FAFE-41B4-ACB7-4D21B7F45387}" dt="2023-04-14T19:49:42.665" v="3626" actId="26606"/>
          <ac:picMkLst>
            <pc:docMk/>
            <pc:sldMk cId="1881113804" sldId="337"/>
            <ac:picMk id="4" creationId="{5CB4C16F-B02C-D3A5-AA05-DB2084A0D78D}"/>
          </ac:picMkLst>
        </pc:picChg>
      </pc:sldChg>
      <pc:sldChg chg="addSp delSp modSp new mod setBg modClrScheme setClrOvrMap chgLayout">
        <pc:chgData name="Emily Crose" userId="5a1598ef78992c55" providerId="LiveId" clId="{6668FEAE-FAFE-41B4-ACB7-4D21B7F45387}" dt="2023-04-17T17:30:18.045" v="3705" actId="20577"/>
        <pc:sldMkLst>
          <pc:docMk/>
          <pc:sldMk cId="272324524" sldId="338"/>
        </pc:sldMkLst>
        <pc:spChg chg="del mod ord">
          <ac:chgData name="Emily Crose" userId="5a1598ef78992c55" providerId="LiveId" clId="{6668FEAE-FAFE-41B4-ACB7-4D21B7F45387}" dt="2023-04-17T17:29:38.975" v="3640" actId="700"/>
          <ac:spMkLst>
            <pc:docMk/>
            <pc:sldMk cId="272324524" sldId="338"/>
            <ac:spMk id="2" creationId="{DE851954-2EB0-380F-3F5B-862C2372C0DE}"/>
          </ac:spMkLst>
        </pc:spChg>
        <pc:spChg chg="del">
          <ac:chgData name="Emily Crose" userId="5a1598ef78992c55" providerId="LiveId" clId="{6668FEAE-FAFE-41B4-ACB7-4D21B7F45387}" dt="2023-04-17T17:29:38.975" v="3640" actId="700"/>
          <ac:spMkLst>
            <pc:docMk/>
            <pc:sldMk cId="272324524" sldId="338"/>
            <ac:spMk id="3" creationId="{B7141850-1BC6-4FFC-5A30-7B83FAF0629D}"/>
          </ac:spMkLst>
        </pc:spChg>
        <pc:spChg chg="add mod ord">
          <ac:chgData name="Emily Crose" userId="5a1598ef78992c55" providerId="LiveId" clId="{6668FEAE-FAFE-41B4-ACB7-4D21B7F45387}" dt="2023-04-17T17:30:18.045" v="3705" actId="20577"/>
          <ac:spMkLst>
            <pc:docMk/>
            <pc:sldMk cId="272324524" sldId="338"/>
            <ac:spMk id="4" creationId="{672BE9D5-69F7-7A50-0369-17392600924F}"/>
          </ac:spMkLst>
        </pc:spChg>
        <pc:spChg chg="add">
          <ac:chgData name="Emily Crose" userId="5a1598ef78992c55" providerId="LiveId" clId="{6668FEAE-FAFE-41B4-ACB7-4D21B7F45387}" dt="2023-04-17T17:30:14.380" v="3704" actId="26606"/>
          <ac:spMkLst>
            <pc:docMk/>
            <pc:sldMk cId="272324524" sldId="338"/>
            <ac:spMk id="19" creationId="{7E134C76-7FB4-4BB7-9322-DD8A4B179ACD}"/>
          </ac:spMkLst>
        </pc:spChg>
        <pc:spChg chg="add">
          <ac:chgData name="Emily Crose" userId="5a1598ef78992c55" providerId="LiveId" clId="{6668FEAE-FAFE-41B4-ACB7-4D21B7F45387}" dt="2023-04-17T17:30:14.380" v="3704" actId="26606"/>
          <ac:spMkLst>
            <pc:docMk/>
            <pc:sldMk cId="272324524" sldId="338"/>
            <ac:spMk id="21" creationId="{C0C57804-4F33-4D85-AA3E-DA0F214BBD91}"/>
          </ac:spMkLst>
        </pc:spChg>
        <pc:cxnChg chg="add">
          <ac:chgData name="Emily Crose" userId="5a1598ef78992c55" providerId="LiveId" clId="{6668FEAE-FAFE-41B4-ACB7-4D21B7F45387}" dt="2023-04-17T17:30:14.380" v="3704" actId="26606"/>
          <ac:cxnSpMkLst>
            <pc:docMk/>
            <pc:sldMk cId="272324524" sldId="338"/>
            <ac:cxnSpMk id="9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7T17:30:14.380" v="3704" actId="26606"/>
          <ac:cxnSpMkLst>
            <pc:docMk/>
            <pc:sldMk cId="272324524" sldId="338"/>
            <ac:cxnSpMk id="11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7T17:30:14.380" v="3704" actId="26606"/>
          <ac:cxnSpMkLst>
            <pc:docMk/>
            <pc:sldMk cId="272324524" sldId="338"/>
            <ac:cxnSpMk id="13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7T17:30:14.380" v="3704" actId="26606"/>
          <ac:cxnSpMkLst>
            <pc:docMk/>
            <pc:sldMk cId="272324524" sldId="338"/>
            <ac:cxnSpMk id="15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7T17:30:14.380" v="3704" actId="26606"/>
          <ac:cxnSpMkLst>
            <pc:docMk/>
            <pc:sldMk cId="272324524" sldId="338"/>
            <ac:cxnSpMk id="17" creationId="{F427B072-CC5B-481B-9719-8CD4C54444BE}"/>
          </ac:cxnSpMkLst>
        </pc:cxnChg>
      </pc:sldChg>
      <pc:sldChg chg="addSp delSp modSp new mod setBg setClrOvrMap delDesignElem chgLayout">
        <pc:chgData name="Emily Crose" userId="5a1598ef78992c55" providerId="LiveId" clId="{6668FEAE-FAFE-41B4-ACB7-4D21B7F45387}" dt="2023-04-18T10:37:13.783" v="3714" actId="26606"/>
        <pc:sldMkLst>
          <pc:docMk/>
          <pc:sldMk cId="1028039546" sldId="339"/>
        </pc:sldMkLst>
        <pc:spChg chg="del mod">
          <ac:chgData name="Emily Crose" userId="5a1598ef78992c55" providerId="LiveId" clId="{6668FEAE-FAFE-41B4-ACB7-4D21B7F45387}" dt="2023-04-18T10:37:12.286" v="3713" actId="700"/>
          <ac:spMkLst>
            <pc:docMk/>
            <pc:sldMk cId="1028039546" sldId="339"/>
            <ac:spMk id="2" creationId="{F0A5E56A-D83A-EDEA-1CD8-B082C5154EC0}"/>
          </ac:spMkLst>
        </pc:spChg>
        <pc:spChg chg="add">
          <ac:chgData name="Emily Crose" userId="5a1598ef78992c55" providerId="LiveId" clId="{6668FEAE-FAFE-41B4-ACB7-4D21B7F45387}" dt="2023-04-18T10:37:13.783" v="3714" actId="26606"/>
          <ac:spMkLst>
            <pc:docMk/>
            <pc:sldMk cId="1028039546" sldId="339"/>
            <ac:spMk id="6" creationId="{9A212F8F-D812-4A16-BE82-F3500DE32174}"/>
          </ac:spMkLst>
        </pc:spChg>
        <pc:spChg chg="add">
          <ac:chgData name="Emily Crose" userId="5a1598ef78992c55" providerId="LiveId" clId="{6668FEAE-FAFE-41B4-ACB7-4D21B7F45387}" dt="2023-04-18T10:37:13.783" v="3714" actId="26606"/>
          <ac:spMkLst>
            <pc:docMk/>
            <pc:sldMk cId="1028039546" sldId="339"/>
            <ac:spMk id="7" creationId="{D2CF1D1B-04ED-443D-A9FE-68BF8859BDD6}"/>
          </ac:spMkLst>
        </pc:spChg>
        <pc:spChg chg="add del">
          <ac:chgData name="Emily Crose" userId="5a1598ef78992c55" providerId="LiveId" clId="{6668FEAE-FAFE-41B4-ACB7-4D21B7F45387}" dt="2023-04-18T10:37:12.286" v="3713" actId="700"/>
          <ac:spMkLst>
            <pc:docMk/>
            <pc:sldMk cId="1028039546" sldId="339"/>
            <ac:spMk id="19" creationId="{6DCB64DE-FB3A-4D83-9241-A0D26824BE54}"/>
          </ac:spMkLst>
        </pc:spChg>
        <pc:spChg chg="add del">
          <ac:chgData name="Emily Crose" userId="5a1598ef78992c55" providerId="LiveId" clId="{6668FEAE-FAFE-41B4-ACB7-4D21B7F45387}" dt="2023-04-18T10:37:12.286" v="3713" actId="700"/>
          <ac:spMkLst>
            <pc:docMk/>
            <pc:sldMk cId="1028039546" sldId="339"/>
            <ac:spMk id="21" creationId="{5E94C64B-831C-45FA-B484-591F4D577C60}"/>
          </ac:spMkLst>
        </pc:spChg>
        <pc:grpChg chg="add del">
          <ac:chgData name="Emily Crose" userId="5a1598ef78992c55" providerId="LiveId" clId="{6668FEAE-FAFE-41B4-ACB7-4D21B7F45387}" dt="2023-04-18T10:37:12.286" v="3713" actId="700"/>
          <ac:grpSpMkLst>
            <pc:docMk/>
            <pc:sldMk cId="1028039546" sldId="339"/>
            <ac:grpSpMk id="23" creationId="{AC96E397-7705-43C9-AC81-FA8EF1951DD2}"/>
          </ac:grpSpMkLst>
        </pc:grpChg>
        <pc:picChg chg="add mod">
          <ac:chgData name="Emily Crose" userId="5a1598ef78992c55" providerId="LiveId" clId="{6668FEAE-FAFE-41B4-ACB7-4D21B7F45387}" dt="2023-04-18T10:37:13.783" v="3714" actId="26606"/>
          <ac:picMkLst>
            <pc:docMk/>
            <pc:sldMk cId="1028039546" sldId="339"/>
            <ac:picMk id="4" creationId="{F86B2465-F6E0-35E2-BB85-6CEBAC6B4B8E}"/>
          </ac:picMkLst>
        </pc:picChg>
        <pc:cxnChg chg="add del">
          <ac:chgData name="Emily Crose" userId="5a1598ef78992c55" providerId="LiveId" clId="{6668FEAE-FAFE-41B4-ACB7-4D21B7F45387}" dt="2023-04-18T10:37:12.286" v="3713" actId="700"/>
          <ac:cxnSpMkLst>
            <pc:docMk/>
            <pc:sldMk cId="1028039546" sldId="339"/>
            <ac:cxnSpMk id="9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8T10:37:12.286" v="3713" actId="700"/>
          <ac:cxnSpMkLst>
            <pc:docMk/>
            <pc:sldMk cId="1028039546" sldId="339"/>
            <ac:cxnSpMk id="1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8T10:37:12.286" v="3713" actId="700"/>
          <ac:cxnSpMkLst>
            <pc:docMk/>
            <pc:sldMk cId="1028039546" sldId="339"/>
            <ac:cxnSpMk id="13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8T10:37:12.286" v="3713" actId="700"/>
          <ac:cxnSpMkLst>
            <pc:docMk/>
            <pc:sldMk cId="1028039546" sldId="339"/>
            <ac:cxnSpMk id="15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8T10:37:12.286" v="3713" actId="700"/>
          <ac:cxnSpMkLst>
            <pc:docMk/>
            <pc:sldMk cId="1028039546" sldId="339"/>
            <ac:cxnSpMk id="17" creationId="{D1DE67A3-B8F6-4CFD-A8E0-D15200F23152}"/>
          </ac:cxnSpMkLst>
        </pc:cxnChg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  <pc:docChgLst>
    <pc:chgData name="Emily Crose" userId="5a1598ef78992c55" providerId="LiveId" clId="{E6B49346-C107-4012-B400-E34E0DF097DD}"/>
    <pc:docChg chg="custSel addSld modSld">
      <pc:chgData name="Emily Crose" userId="5a1598ef78992c55" providerId="LiveId" clId="{E6B49346-C107-4012-B400-E34E0DF097DD}" dt="2023-05-23T13:15:15.348" v="1030" actId="729"/>
      <pc:docMkLst>
        <pc:docMk/>
      </pc:docMkLst>
      <pc:sldChg chg="modSp mod">
        <pc:chgData name="Emily Crose" userId="5a1598ef78992c55" providerId="LiveId" clId="{E6B49346-C107-4012-B400-E34E0DF097DD}" dt="2023-05-23T12:53:47.393" v="10" actId="20577"/>
        <pc:sldMkLst>
          <pc:docMk/>
          <pc:sldMk cId="2314169924" sldId="308"/>
        </pc:sldMkLst>
        <pc:spChg chg="mod">
          <ac:chgData name="Emily Crose" userId="5a1598ef78992c55" providerId="LiveId" clId="{E6B49346-C107-4012-B400-E34E0DF097DD}" dt="2023-05-23T12:53:47.393" v="10" actId="20577"/>
          <ac:spMkLst>
            <pc:docMk/>
            <pc:sldMk cId="2314169924" sldId="308"/>
            <ac:spMk id="3" creationId="{F18B9641-ADAB-7D5C-1284-4DD2A7106470}"/>
          </ac:spMkLst>
        </pc:spChg>
      </pc:sldChg>
      <pc:sldChg chg="modSp mod">
        <pc:chgData name="Emily Crose" userId="5a1598ef78992c55" providerId="LiveId" clId="{E6B49346-C107-4012-B400-E34E0DF097DD}" dt="2023-05-23T12:54:13.424" v="11" actId="20577"/>
        <pc:sldMkLst>
          <pc:docMk/>
          <pc:sldMk cId="865589736" sldId="329"/>
        </pc:sldMkLst>
        <pc:spChg chg="mod">
          <ac:chgData name="Emily Crose" userId="5a1598ef78992c55" providerId="LiveId" clId="{E6B49346-C107-4012-B400-E34E0DF097DD}" dt="2023-05-23T12:54:13.424" v="11" actId="20577"/>
          <ac:spMkLst>
            <pc:docMk/>
            <pc:sldMk cId="865589736" sldId="329"/>
            <ac:spMk id="4" creationId="{F9AC3572-3386-B78F-B66E-E1C1EF33B0DE}"/>
          </ac:spMkLst>
        </pc:spChg>
      </pc:sldChg>
      <pc:sldChg chg="addSp delSp modSp new mod modClrScheme chgLayout">
        <pc:chgData name="Emily Crose" userId="5a1598ef78992c55" providerId="LiveId" clId="{E6B49346-C107-4012-B400-E34E0DF097DD}" dt="2023-05-23T12:59:09.082" v="30" actId="1076"/>
        <pc:sldMkLst>
          <pc:docMk/>
          <pc:sldMk cId="4200642285" sldId="340"/>
        </pc:sldMkLst>
        <pc:spChg chg="mod ord">
          <ac:chgData name="Emily Crose" userId="5a1598ef78992c55" providerId="LiveId" clId="{E6B49346-C107-4012-B400-E34E0DF097DD}" dt="2023-05-23T12:58:22.469" v="29" actId="700"/>
          <ac:spMkLst>
            <pc:docMk/>
            <pc:sldMk cId="4200642285" sldId="340"/>
            <ac:spMk id="2" creationId="{345C472A-D4EE-A1A1-0980-A1749B39F8D8}"/>
          </ac:spMkLst>
        </pc:spChg>
        <pc:spChg chg="del">
          <ac:chgData name="Emily Crose" userId="5a1598ef78992c55" providerId="LiveId" clId="{E6B49346-C107-4012-B400-E34E0DF097DD}" dt="2023-05-23T12:58:13.065" v="26"/>
          <ac:spMkLst>
            <pc:docMk/>
            <pc:sldMk cId="4200642285" sldId="340"/>
            <ac:spMk id="3" creationId="{5B078E5F-EEC2-F0E9-B643-3CDBFE493C98}"/>
          </ac:spMkLst>
        </pc:spChg>
        <pc:picChg chg="add mod ord">
          <ac:chgData name="Emily Crose" userId="5a1598ef78992c55" providerId="LiveId" clId="{E6B49346-C107-4012-B400-E34E0DF097DD}" dt="2023-05-23T12:59:09.082" v="30" actId="1076"/>
          <ac:picMkLst>
            <pc:docMk/>
            <pc:sldMk cId="4200642285" sldId="340"/>
            <ac:picMk id="5" creationId="{19863240-AD8E-5B4F-3377-724B2DD4ED45}"/>
          </ac:picMkLst>
        </pc:picChg>
      </pc:sldChg>
      <pc:sldChg chg="addSp modSp new mod setBg setClrOvrMap">
        <pc:chgData name="Emily Crose" userId="5a1598ef78992c55" providerId="LiveId" clId="{E6B49346-C107-4012-B400-E34E0DF097DD}" dt="2023-05-23T13:03:23.512" v="90" actId="20577"/>
        <pc:sldMkLst>
          <pc:docMk/>
          <pc:sldMk cId="1117499764" sldId="341"/>
        </pc:sldMkLst>
        <pc:spChg chg="mod">
          <ac:chgData name="Emily Crose" userId="5a1598ef78992c55" providerId="LiveId" clId="{E6B49346-C107-4012-B400-E34E0DF097DD}" dt="2023-05-23T13:03:23.512" v="90" actId="20577"/>
          <ac:spMkLst>
            <pc:docMk/>
            <pc:sldMk cId="1117499764" sldId="341"/>
            <ac:spMk id="2" creationId="{AE60526F-4048-D885-10E1-4511B0D7261D}"/>
          </ac:spMkLst>
        </pc:spChg>
        <pc:spChg chg="add">
          <ac:chgData name="Emily Crose" userId="5a1598ef78992c55" providerId="LiveId" clId="{E6B49346-C107-4012-B400-E34E0DF097DD}" dt="2023-05-23T13:01:56.816" v="36" actId="26606"/>
          <ac:spMkLst>
            <pc:docMk/>
            <pc:sldMk cId="1117499764" sldId="341"/>
            <ac:spMk id="19" creationId="{6DCB64DE-FB3A-4D83-9241-A0D26824BE54}"/>
          </ac:spMkLst>
        </pc:spChg>
        <pc:spChg chg="add">
          <ac:chgData name="Emily Crose" userId="5a1598ef78992c55" providerId="LiveId" clId="{E6B49346-C107-4012-B400-E34E0DF097DD}" dt="2023-05-23T13:01:56.816" v="36" actId="26606"/>
          <ac:spMkLst>
            <pc:docMk/>
            <pc:sldMk cId="1117499764" sldId="341"/>
            <ac:spMk id="21" creationId="{5E94C64B-831C-45FA-B484-591F4D577C60}"/>
          </ac:spMkLst>
        </pc:spChg>
        <pc:grpChg chg="add">
          <ac:chgData name="Emily Crose" userId="5a1598ef78992c55" providerId="LiveId" clId="{E6B49346-C107-4012-B400-E34E0DF097DD}" dt="2023-05-23T13:01:56.816" v="36" actId="26606"/>
          <ac:grpSpMkLst>
            <pc:docMk/>
            <pc:sldMk cId="1117499764" sldId="341"/>
            <ac:grpSpMk id="23" creationId="{AC96E397-7705-43C9-AC81-FA8EF1951DD2}"/>
          </ac:grpSpMkLst>
        </pc:grpChg>
        <pc:picChg chg="add mod">
          <ac:chgData name="Emily Crose" userId="5a1598ef78992c55" providerId="LiveId" clId="{E6B49346-C107-4012-B400-E34E0DF097DD}" dt="2023-05-23T13:01:56.816" v="36" actId="26606"/>
          <ac:picMkLst>
            <pc:docMk/>
            <pc:sldMk cId="1117499764" sldId="341"/>
            <ac:picMk id="4" creationId="{094D4625-44BC-CB76-F6BA-7A4A0215D1B3}"/>
          </ac:picMkLst>
        </pc:picChg>
        <pc:cxnChg chg="add">
          <ac:chgData name="Emily Crose" userId="5a1598ef78992c55" providerId="LiveId" clId="{E6B49346-C107-4012-B400-E34E0DF097DD}" dt="2023-05-23T13:01:56.816" v="36" actId="26606"/>
          <ac:cxnSpMkLst>
            <pc:docMk/>
            <pc:sldMk cId="1117499764" sldId="341"/>
            <ac:cxnSpMk id="9" creationId="{0512F9CB-A1A0-4043-A103-F6A4B94B695A}"/>
          </ac:cxnSpMkLst>
        </pc:cxnChg>
        <pc:cxnChg chg="add">
          <ac:chgData name="Emily Crose" userId="5a1598ef78992c55" providerId="LiveId" clId="{E6B49346-C107-4012-B400-E34E0DF097DD}" dt="2023-05-23T13:01:56.816" v="36" actId="26606"/>
          <ac:cxnSpMkLst>
            <pc:docMk/>
            <pc:sldMk cId="1117499764" sldId="341"/>
            <ac:cxnSpMk id="11" creationId="{ADBE6588-EE16-4389-857C-86A156D49E5D}"/>
          </ac:cxnSpMkLst>
        </pc:cxnChg>
        <pc:cxnChg chg="add">
          <ac:chgData name="Emily Crose" userId="5a1598ef78992c55" providerId="LiveId" clId="{E6B49346-C107-4012-B400-E34E0DF097DD}" dt="2023-05-23T13:01:56.816" v="36" actId="26606"/>
          <ac:cxnSpMkLst>
            <pc:docMk/>
            <pc:sldMk cId="1117499764" sldId="341"/>
            <ac:cxnSpMk id="13" creationId="{17FD48D2-B0A7-413D-B947-AA55AC1296D5}"/>
          </ac:cxnSpMkLst>
        </pc:cxnChg>
        <pc:cxnChg chg="add">
          <ac:chgData name="Emily Crose" userId="5a1598ef78992c55" providerId="LiveId" clId="{E6B49346-C107-4012-B400-E34E0DF097DD}" dt="2023-05-23T13:01:56.816" v="36" actId="26606"/>
          <ac:cxnSpMkLst>
            <pc:docMk/>
            <pc:sldMk cId="1117499764" sldId="341"/>
            <ac:cxnSpMk id="15" creationId="{2BE668D0-D906-4EEE-B32F-8C028624B837}"/>
          </ac:cxnSpMkLst>
        </pc:cxnChg>
        <pc:cxnChg chg="add">
          <ac:chgData name="Emily Crose" userId="5a1598ef78992c55" providerId="LiveId" clId="{E6B49346-C107-4012-B400-E34E0DF097DD}" dt="2023-05-23T13:01:56.816" v="36" actId="26606"/>
          <ac:cxnSpMkLst>
            <pc:docMk/>
            <pc:sldMk cId="1117499764" sldId="341"/>
            <ac:cxnSpMk id="17" creationId="{D1DE67A3-B8F6-4CFD-A8E0-D15200F23152}"/>
          </ac:cxnSpMkLst>
        </pc:cxnChg>
      </pc:sldChg>
      <pc:sldChg chg="addSp modSp new mod setBg addAnim modNotesTx">
        <pc:chgData name="Emily Crose" userId="5a1598ef78992c55" providerId="LiveId" clId="{E6B49346-C107-4012-B400-E34E0DF097DD}" dt="2023-05-23T13:07:12.698" v="235" actId="20577"/>
        <pc:sldMkLst>
          <pc:docMk/>
          <pc:sldMk cId="665640422" sldId="342"/>
        </pc:sldMkLst>
        <pc:spChg chg="mod">
          <ac:chgData name="Emily Crose" userId="5a1598ef78992c55" providerId="LiveId" clId="{E6B49346-C107-4012-B400-E34E0DF097DD}" dt="2023-05-23T13:06:36.864" v="109" actId="26606"/>
          <ac:spMkLst>
            <pc:docMk/>
            <pc:sldMk cId="665640422" sldId="342"/>
            <ac:spMk id="2" creationId="{08453D9B-7967-5C82-E7F9-AE1111F5B432}"/>
          </ac:spMkLst>
        </pc:spChg>
        <pc:spChg chg="add">
          <ac:chgData name="Emily Crose" userId="5a1598ef78992c55" providerId="LiveId" clId="{E6B49346-C107-4012-B400-E34E0DF097DD}" dt="2023-05-23T13:06:36.864" v="109" actId="26606"/>
          <ac:spMkLst>
            <pc:docMk/>
            <pc:sldMk cId="665640422" sldId="342"/>
            <ac:spMk id="19" creationId="{C5BDD1EA-D8C1-45AF-9F0A-14A2A137BA2A}"/>
          </ac:spMkLst>
        </pc:spChg>
        <pc:spChg chg="add">
          <ac:chgData name="Emily Crose" userId="5a1598ef78992c55" providerId="LiveId" clId="{E6B49346-C107-4012-B400-E34E0DF097DD}" dt="2023-05-23T13:06:36.864" v="109" actId="26606"/>
          <ac:spMkLst>
            <pc:docMk/>
            <pc:sldMk cId="665640422" sldId="342"/>
            <ac:spMk id="21" creationId="{14354E08-0068-48D7-A8AD-84C7B1CF585D}"/>
          </ac:spMkLst>
        </pc:spChg>
        <pc:grpChg chg="add">
          <ac:chgData name="Emily Crose" userId="5a1598ef78992c55" providerId="LiveId" clId="{E6B49346-C107-4012-B400-E34E0DF097DD}" dt="2023-05-23T13:06:36.864" v="109" actId="26606"/>
          <ac:grpSpMkLst>
            <pc:docMk/>
            <pc:sldMk cId="665640422" sldId="342"/>
            <ac:grpSpMk id="23" creationId="{A779F34F-2960-4B81-BA08-445B6F6A0CD7}"/>
          </ac:grpSpMkLst>
        </pc:grpChg>
        <pc:picChg chg="add mod">
          <ac:chgData name="Emily Crose" userId="5a1598ef78992c55" providerId="LiveId" clId="{E6B49346-C107-4012-B400-E34E0DF097DD}" dt="2023-05-23T13:06:36.864" v="109" actId="26606"/>
          <ac:picMkLst>
            <pc:docMk/>
            <pc:sldMk cId="665640422" sldId="342"/>
            <ac:picMk id="4" creationId="{63D67C63-2313-F5CF-9CC8-E5FDE8BD9968}"/>
          </ac:picMkLst>
        </pc:picChg>
        <pc:cxnChg chg="add">
          <ac:chgData name="Emily Crose" userId="5a1598ef78992c55" providerId="LiveId" clId="{E6B49346-C107-4012-B400-E34E0DF097DD}" dt="2023-05-23T13:06:36.864" v="109" actId="26606"/>
          <ac:cxnSpMkLst>
            <pc:docMk/>
            <pc:sldMk cId="665640422" sldId="342"/>
            <ac:cxnSpMk id="9" creationId="{8FD48FB1-66D8-4676-B0AA-C139A1DB78D1}"/>
          </ac:cxnSpMkLst>
        </pc:cxnChg>
        <pc:cxnChg chg="add">
          <ac:chgData name="Emily Crose" userId="5a1598ef78992c55" providerId="LiveId" clId="{E6B49346-C107-4012-B400-E34E0DF097DD}" dt="2023-05-23T13:06:36.864" v="109" actId="26606"/>
          <ac:cxnSpMkLst>
            <pc:docMk/>
            <pc:sldMk cId="665640422" sldId="342"/>
            <ac:cxnSpMk id="11" creationId="{F033F5AE-6728-4F19-8DED-658E674B31B9}"/>
          </ac:cxnSpMkLst>
        </pc:cxnChg>
        <pc:cxnChg chg="add">
          <ac:chgData name="Emily Crose" userId="5a1598ef78992c55" providerId="LiveId" clId="{E6B49346-C107-4012-B400-E34E0DF097DD}" dt="2023-05-23T13:06:36.864" v="109" actId="26606"/>
          <ac:cxnSpMkLst>
            <pc:docMk/>
            <pc:sldMk cId="665640422" sldId="342"/>
            <ac:cxnSpMk id="13" creationId="{82C7D74A-18BA-4709-A808-44E8815C4430}"/>
          </ac:cxnSpMkLst>
        </pc:cxnChg>
        <pc:cxnChg chg="add">
          <ac:chgData name="Emily Crose" userId="5a1598ef78992c55" providerId="LiveId" clId="{E6B49346-C107-4012-B400-E34E0DF097DD}" dt="2023-05-23T13:06:36.864" v="109" actId="26606"/>
          <ac:cxnSpMkLst>
            <pc:docMk/>
            <pc:sldMk cId="665640422" sldId="342"/>
            <ac:cxnSpMk id="15" creationId="{B5164A3F-1561-4039-8185-AB0EEB713EA7}"/>
          </ac:cxnSpMkLst>
        </pc:cxnChg>
        <pc:cxnChg chg="add">
          <ac:chgData name="Emily Crose" userId="5a1598ef78992c55" providerId="LiveId" clId="{E6B49346-C107-4012-B400-E34E0DF097DD}" dt="2023-05-23T13:06:36.864" v="109" actId="26606"/>
          <ac:cxnSpMkLst>
            <pc:docMk/>
            <pc:sldMk cId="665640422" sldId="342"/>
            <ac:cxnSpMk id="17" creationId="{2A35DB53-42BE-460E-9CA1-1294C98463CB}"/>
          </ac:cxnSpMkLst>
        </pc:cxnChg>
      </pc:sldChg>
      <pc:sldChg chg="addSp modSp new mod setBg setClrOvrMap modNotesTx">
        <pc:chgData name="Emily Crose" userId="5a1598ef78992c55" providerId="LiveId" clId="{E6B49346-C107-4012-B400-E34E0DF097DD}" dt="2023-05-23T13:09:44.007" v="679" actId="20577"/>
        <pc:sldMkLst>
          <pc:docMk/>
          <pc:sldMk cId="85134878" sldId="343"/>
        </pc:sldMkLst>
        <pc:spChg chg="mod">
          <ac:chgData name="Emily Crose" userId="5a1598ef78992c55" providerId="LiveId" clId="{E6B49346-C107-4012-B400-E34E0DF097DD}" dt="2023-05-23T13:07:32.645" v="263" actId="313"/>
          <ac:spMkLst>
            <pc:docMk/>
            <pc:sldMk cId="85134878" sldId="343"/>
            <ac:spMk id="2" creationId="{F3AB116C-99B0-0761-7441-A4115C139B73}"/>
          </ac:spMkLst>
        </pc:spChg>
        <pc:spChg chg="add">
          <ac:chgData name="Emily Crose" userId="5a1598ef78992c55" providerId="LiveId" clId="{E6B49346-C107-4012-B400-E34E0DF097DD}" dt="2023-05-23T13:07:26.488" v="240" actId="26606"/>
          <ac:spMkLst>
            <pc:docMk/>
            <pc:sldMk cId="85134878" sldId="343"/>
            <ac:spMk id="19" creationId="{991E317B-75E3-4171-A07A-B263C1D6DCA5}"/>
          </ac:spMkLst>
        </pc:spChg>
        <pc:spChg chg="add">
          <ac:chgData name="Emily Crose" userId="5a1598ef78992c55" providerId="LiveId" clId="{E6B49346-C107-4012-B400-E34E0DF097DD}" dt="2023-05-23T13:07:26.488" v="240" actId="26606"/>
          <ac:spMkLst>
            <pc:docMk/>
            <pc:sldMk cId="85134878" sldId="343"/>
            <ac:spMk id="21" creationId="{4A9B19C2-B29A-4924-9E7E-6FBF17F5854E}"/>
          </ac:spMkLst>
        </pc:spChg>
        <pc:grpChg chg="add">
          <ac:chgData name="Emily Crose" userId="5a1598ef78992c55" providerId="LiveId" clId="{E6B49346-C107-4012-B400-E34E0DF097DD}" dt="2023-05-23T13:07:26.488" v="240" actId="26606"/>
          <ac:grpSpMkLst>
            <pc:docMk/>
            <pc:sldMk cId="85134878" sldId="343"/>
            <ac:grpSpMk id="23" creationId="{34C85634-D5F5-4047-8F35-F4B1F50AB1A7}"/>
          </ac:grpSpMkLst>
        </pc:grpChg>
        <pc:picChg chg="add mod">
          <ac:chgData name="Emily Crose" userId="5a1598ef78992c55" providerId="LiveId" clId="{E6B49346-C107-4012-B400-E34E0DF097DD}" dt="2023-05-23T13:07:26.488" v="240" actId="26606"/>
          <ac:picMkLst>
            <pc:docMk/>
            <pc:sldMk cId="85134878" sldId="343"/>
            <ac:picMk id="4" creationId="{2A86B0EF-C2B0-BCC4-62A5-B95C7DF96EB9}"/>
          </ac:picMkLst>
        </pc:picChg>
        <pc:cxnChg chg="add">
          <ac:chgData name="Emily Crose" userId="5a1598ef78992c55" providerId="LiveId" clId="{E6B49346-C107-4012-B400-E34E0DF097DD}" dt="2023-05-23T13:07:26.488" v="240" actId="26606"/>
          <ac:cxnSpMkLst>
            <pc:docMk/>
            <pc:sldMk cId="85134878" sldId="343"/>
            <ac:cxnSpMk id="9" creationId="{0512F9CB-A1A0-4043-A103-F6A4B94B695A}"/>
          </ac:cxnSpMkLst>
        </pc:cxnChg>
        <pc:cxnChg chg="add">
          <ac:chgData name="Emily Crose" userId="5a1598ef78992c55" providerId="LiveId" clId="{E6B49346-C107-4012-B400-E34E0DF097DD}" dt="2023-05-23T13:07:26.488" v="240" actId="26606"/>
          <ac:cxnSpMkLst>
            <pc:docMk/>
            <pc:sldMk cId="85134878" sldId="343"/>
            <ac:cxnSpMk id="11" creationId="{ADBE6588-EE16-4389-857C-86A156D49E5D}"/>
          </ac:cxnSpMkLst>
        </pc:cxnChg>
        <pc:cxnChg chg="add">
          <ac:chgData name="Emily Crose" userId="5a1598ef78992c55" providerId="LiveId" clId="{E6B49346-C107-4012-B400-E34E0DF097DD}" dt="2023-05-23T13:07:26.488" v="240" actId="26606"/>
          <ac:cxnSpMkLst>
            <pc:docMk/>
            <pc:sldMk cId="85134878" sldId="343"/>
            <ac:cxnSpMk id="13" creationId="{17FD48D2-B0A7-413D-B947-AA55AC1296D5}"/>
          </ac:cxnSpMkLst>
        </pc:cxnChg>
        <pc:cxnChg chg="add">
          <ac:chgData name="Emily Crose" userId="5a1598ef78992c55" providerId="LiveId" clId="{E6B49346-C107-4012-B400-E34E0DF097DD}" dt="2023-05-23T13:07:26.488" v="240" actId="26606"/>
          <ac:cxnSpMkLst>
            <pc:docMk/>
            <pc:sldMk cId="85134878" sldId="343"/>
            <ac:cxnSpMk id="15" creationId="{2BE668D0-D906-4EEE-B32F-8C028624B837}"/>
          </ac:cxnSpMkLst>
        </pc:cxnChg>
        <pc:cxnChg chg="add">
          <ac:chgData name="Emily Crose" userId="5a1598ef78992c55" providerId="LiveId" clId="{E6B49346-C107-4012-B400-E34E0DF097DD}" dt="2023-05-23T13:07:26.488" v="240" actId="26606"/>
          <ac:cxnSpMkLst>
            <pc:docMk/>
            <pc:sldMk cId="85134878" sldId="343"/>
            <ac:cxnSpMk id="17" creationId="{D1DE67A3-B8F6-4CFD-A8E0-D15200F23152}"/>
          </ac:cxnSpMkLst>
        </pc:cxnChg>
      </pc:sldChg>
      <pc:sldChg chg="addSp delSp modSp new mod setBg setClrOvrMap modNotesTx">
        <pc:chgData name="Emily Crose" userId="5a1598ef78992c55" providerId="LiveId" clId="{E6B49346-C107-4012-B400-E34E0DF097DD}" dt="2023-05-23T13:12:45.998" v="996" actId="20577"/>
        <pc:sldMkLst>
          <pc:docMk/>
          <pc:sldMk cId="2199067404" sldId="344"/>
        </pc:sldMkLst>
        <pc:spChg chg="mod">
          <ac:chgData name="Emily Crose" userId="5a1598ef78992c55" providerId="LiveId" clId="{E6B49346-C107-4012-B400-E34E0DF097DD}" dt="2023-05-23T13:11:40.905" v="711" actId="26606"/>
          <ac:spMkLst>
            <pc:docMk/>
            <pc:sldMk cId="2199067404" sldId="344"/>
            <ac:spMk id="2" creationId="{40A94FEF-F2D7-7A48-CF15-1315BFFB1426}"/>
          </ac:spMkLst>
        </pc:spChg>
        <pc:spChg chg="del">
          <ac:chgData name="Emily Crose" userId="5a1598ef78992c55" providerId="LiveId" clId="{E6B49346-C107-4012-B400-E34E0DF097DD}" dt="2023-05-23T13:11:31.067" v="696"/>
          <ac:spMkLst>
            <pc:docMk/>
            <pc:sldMk cId="2199067404" sldId="344"/>
            <ac:spMk id="3" creationId="{E0E8A59B-65F4-160A-CDBD-5ECA731EC848}"/>
          </ac:spMkLst>
        </pc:spChg>
        <pc:spChg chg="add">
          <ac:chgData name="Emily Crose" userId="5a1598ef78992c55" providerId="LiveId" clId="{E6B49346-C107-4012-B400-E34E0DF097DD}" dt="2023-05-23T13:11:40.905" v="711" actId="26606"/>
          <ac:spMkLst>
            <pc:docMk/>
            <pc:sldMk cId="2199067404" sldId="344"/>
            <ac:spMk id="20" creationId="{991E317B-75E3-4171-A07A-B263C1D6DCA5}"/>
          </ac:spMkLst>
        </pc:spChg>
        <pc:spChg chg="add">
          <ac:chgData name="Emily Crose" userId="5a1598ef78992c55" providerId="LiveId" clId="{E6B49346-C107-4012-B400-E34E0DF097DD}" dt="2023-05-23T13:11:40.905" v="711" actId="26606"/>
          <ac:spMkLst>
            <pc:docMk/>
            <pc:sldMk cId="2199067404" sldId="344"/>
            <ac:spMk id="22" creationId="{4A9B19C2-B29A-4924-9E7E-6FBF17F5854E}"/>
          </ac:spMkLst>
        </pc:spChg>
        <pc:grpChg chg="add">
          <ac:chgData name="Emily Crose" userId="5a1598ef78992c55" providerId="LiveId" clId="{E6B49346-C107-4012-B400-E34E0DF097DD}" dt="2023-05-23T13:11:40.905" v="711" actId="26606"/>
          <ac:grpSpMkLst>
            <pc:docMk/>
            <pc:sldMk cId="2199067404" sldId="344"/>
            <ac:grpSpMk id="24" creationId="{34C85634-D5F5-4047-8F35-F4B1F50AB1A7}"/>
          </ac:grpSpMkLst>
        </pc:grpChg>
        <pc:picChg chg="add mod">
          <ac:chgData name="Emily Crose" userId="5a1598ef78992c55" providerId="LiveId" clId="{E6B49346-C107-4012-B400-E34E0DF097DD}" dt="2023-05-23T13:11:40.905" v="711" actId="26606"/>
          <ac:picMkLst>
            <pc:docMk/>
            <pc:sldMk cId="2199067404" sldId="344"/>
            <ac:picMk id="5" creationId="{A1C9D389-123F-E69A-EB8E-94D7332B7759}"/>
          </ac:picMkLst>
        </pc:picChg>
        <pc:cxnChg chg="add">
          <ac:chgData name="Emily Crose" userId="5a1598ef78992c55" providerId="LiveId" clId="{E6B49346-C107-4012-B400-E34E0DF097DD}" dt="2023-05-23T13:11:40.905" v="711" actId="26606"/>
          <ac:cxnSpMkLst>
            <pc:docMk/>
            <pc:sldMk cId="2199067404" sldId="344"/>
            <ac:cxnSpMk id="10" creationId="{0512F9CB-A1A0-4043-A103-F6A4B94B695A}"/>
          </ac:cxnSpMkLst>
        </pc:cxnChg>
        <pc:cxnChg chg="add">
          <ac:chgData name="Emily Crose" userId="5a1598ef78992c55" providerId="LiveId" clId="{E6B49346-C107-4012-B400-E34E0DF097DD}" dt="2023-05-23T13:11:40.905" v="711" actId="26606"/>
          <ac:cxnSpMkLst>
            <pc:docMk/>
            <pc:sldMk cId="2199067404" sldId="344"/>
            <ac:cxnSpMk id="12" creationId="{ADBE6588-EE16-4389-857C-86A156D49E5D}"/>
          </ac:cxnSpMkLst>
        </pc:cxnChg>
        <pc:cxnChg chg="add">
          <ac:chgData name="Emily Crose" userId="5a1598ef78992c55" providerId="LiveId" clId="{E6B49346-C107-4012-B400-E34E0DF097DD}" dt="2023-05-23T13:11:40.905" v="711" actId="26606"/>
          <ac:cxnSpMkLst>
            <pc:docMk/>
            <pc:sldMk cId="2199067404" sldId="344"/>
            <ac:cxnSpMk id="14" creationId="{17FD48D2-B0A7-413D-B947-AA55AC1296D5}"/>
          </ac:cxnSpMkLst>
        </pc:cxnChg>
        <pc:cxnChg chg="add">
          <ac:chgData name="Emily Crose" userId="5a1598ef78992c55" providerId="LiveId" clId="{E6B49346-C107-4012-B400-E34E0DF097DD}" dt="2023-05-23T13:11:40.905" v="711" actId="26606"/>
          <ac:cxnSpMkLst>
            <pc:docMk/>
            <pc:sldMk cId="2199067404" sldId="344"/>
            <ac:cxnSpMk id="16" creationId="{2BE668D0-D906-4EEE-B32F-8C028624B837}"/>
          </ac:cxnSpMkLst>
        </pc:cxnChg>
        <pc:cxnChg chg="add">
          <ac:chgData name="Emily Crose" userId="5a1598ef78992c55" providerId="LiveId" clId="{E6B49346-C107-4012-B400-E34E0DF097DD}" dt="2023-05-23T13:11:40.905" v="711" actId="26606"/>
          <ac:cxnSpMkLst>
            <pc:docMk/>
            <pc:sldMk cId="2199067404" sldId="344"/>
            <ac:cxnSpMk id="18" creationId="{D1DE67A3-B8F6-4CFD-A8E0-D15200F23152}"/>
          </ac:cxnSpMkLst>
        </pc:cxnChg>
      </pc:sldChg>
      <pc:sldChg chg="addSp delSp modSp new mod setBg setClrOvrMap modShow">
        <pc:chgData name="Emily Crose" userId="5a1598ef78992c55" providerId="LiveId" clId="{E6B49346-C107-4012-B400-E34E0DF097DD}" dt="2023-05-23T13:15:15.348" v="1030" actId="729"/>
        <pc:sldMkLst>
          <pc:docMk/>
          <pc:sldMk cId="2520947894" sldId="345"/>
        </pc:sldMkLst>
        <pc:spChg chg="mod">
          <ac:chgData name="Emily Crose" userId="5a1598ef78992c55" providerId="LiveId" clId="{E6B49346-C107-4012-B400-E34E0DF097DD}" dt="2023-05-23T13:13:10.441" v="1029" actId="14100"/>
          <ac:spMkLst>
            <pc:docMk/>
            <pc:sldMk cId="2520947894" sldId="345"/>
            <ac:spMk id="2" creationId="{2C53CF4E-3D39-58AF-ABBA-224883A74E26}"/>
          </ac:spMkLst>
        </pc:spChg>
        <pc:spChg chg="del">
          <ac:chgData name="Emily Crose" userId="5a1598ef78992c55" providerId="LiveId" clId="{E6B49346-C107-4012-B400-E34E0DF097DD}" dt="2023-05-23T13:12:54.337" v="998"/>
          <ac:spMkLst>
            <pc:docMk/>
            <pc:sldMk cId="2520947894" sldId="345"/>
            <ac:spMk id="3" creationId="{EE0B2831-AD98-502A-DFED-2F64675A31C5}"/>
          </ac:spMkLst>
        </pc:spChg>
        <pc:spChg chg="add">
          <ac:chgData name="Emily Crose" userId="5a1598ef78992c55" providerId="LiveId" clId="{E6B49346-C107-4012-B400-E34E0DF097DD}" dt="2023-05-23T13:12:57.937" v="1001" actId="26606"/>
          <ac:spMkLst>
            <pc:docMk/>
            <pc:sldMk cId="2520947894" sldId="345"/>
            <ac:spMk id="20" creationId="{991E317B-75E3-4171-A07A-B263C1D6DCA5}"/>
          </ac:spMkLst>
        </pc:spChg>
        <pc:spChg chg="add">
          <ac:chgData name="Emily Crose" userId="5a1598ef78992c55" providerId="LiveId" clId="{E6B49346-C107-4012-B400-E34E0DF097DD}" dt="2023-05-23T13:12:57.937" v="1001" actId="26606"/>
          <ac:spMkLst>
            <pc:docMk/>
            <pc:sldMk cId="2520947894" sldId="345"/>
            <ac:spMk id="22" creationId="{4A9B19C2-B29A-4924-9E7E-6FBF17F5854E}"/>
          </ac:spMkLst>
        </pc:spChg>
        <pc:grpChg chg="add">
          <ac:chgData name="Emily Crose" userId="5a1598ef78992c55" providerId="LiveId" clId="{E6B49346-C107-4012-B400-E34E0DF097DD}" dt="2023-05-23T13:12:57.937" v="1001" actId="26606"/>
          <ac:grpSpMkLst>
            <pc:docMk/>
            <pc:sldMk cId="2520947894" sldId="345"/>
            <ac:grpSpMk id="24" creationId="{34C85634-D5F5-4047-8F35-F4B1F50AB1A7}"/>
          </ac:grpSpMkLst>
        </pc:grpChg>
        <pc:picChg chg="add mod">
          <ac:chgData name="Emily Crose" userId="5a1598ef78992c55" providerId="LiveId" clId="{E6B49346-C107-4012-B400-E34E0DF097DD}" dt="2023-05-23T13:12:57.937" v="1001" actId="26606"/>
          <ac:picMkLst>
            <pc:docMk/>
            <pc:sldMk cId="2520947894" sldId="345"/>
            <ac:picMk id="5" creationId="{D12EDB38-6021-246F-20E2-2ECFBF3A7E6C}"/>
          </ac:picMkLst>
        </pc:picChg>
        <pc:cxnChg chg="add">
          <ac:chgData name="Emily Crose" userId="5a1598ef78992c55" providerId="LiveId" clId="{E6B49346-C107-4012-B400-E34E0DF097DD}" dt="2023-05-23T13:12:57.937" v="1001" actId="26606"/>
          <ac:cxnSpMkLst>
            <pc:docMk/>
            <pc:sldMk cId="2520947894" sldId="345"/>
            <ac:cxnSpMk id="10" creationId="{0512F9CB-A1A0-4043-A103-F6A4B94B695A}"/>
          </ac:cxnSpMkLst>
        </pc:cxnChg>
        <pc:cxnChg chg="add">
          <ac:chgData name="Emily Crose" userId="5a1598ef78992c55" providerId="LiveId" clId="{E6B49346-C107-4012-B400-E34E0DF097DD}" dt="2023-05-23T13:12:57.937" v="1001" actId="26606"/>
          <ac:cxnSpMkLst>
            <pc:docMk/>
            <pc:sldMk cId="2520947894" sldId="345"/>
            <ac:cxnSpMk id="12" creationId="{ADBE6588-EE16-4389-857C-86A156D49E5D}"/>
          </ac:cxnSpMkLst>
        </pc:cxnChg>
        <pc:cxnChg chg="add">
          <ac:chgData name="Emily Crose" userId="5a1598ef78992c55" providerId="LiveId" clId="{E6B49346-C107-4012-B400-E34E0DF097DD}" dt="2023-05-23T13:12:57.937" v="1001" actId="26606"/>
          <ac:cxnSpMkLst>
            <pc:docMk/>
            <pc:sldMk cId="2520947894" sldId="345"/>
            <ac:cxnSpMk id="14" creationId="{17FD48D2-B0A7-413D-B947-AA55AC1296D5}"/>
          </ac:cxnSpMkLst>
        </pc:cxnChg>
        <pc:cxnChg chg="add">
          <ac:chgData name="Emily Crose" userId="5a1598ef78992c55" providerId="LiveId" clId="{E6B49346-C107-4012-B400-E34E0DF097DD}" dt="2023-05-23T13:12:57.937" v="1001" actId="26606"/>
          <ac:cxnSpMkLst>
            <pc:docMk/>
            <pc:sldMk cId="2520947894" sldId="345"/>
            <ac:cxnSpMk id="16" creationId="{2BE668D0-D906-4EEE-B32F-8C028624B837}"/>
          </ac:cxnSpMkLst>
        </pc:cxnChg>
        <pc:cxnChg chg="add">
          <ac:chgData name="Emily Crose" userId="5a1598ef78992c55" providerId="LiveId" clId="{E6B49346-C107-4012-B400-E34E0DF097DD}" dt="2023-05-23T13:12:57.937" v="1001" actId="26606"/>
          <ac:cxnSpMkLst>
            <pc:docMk/>
            <pc:sldMk cId="2520947894" sldId="345"/>
            <ac:cxnSpMk id="18" creationId="{D1DE67A3-B8F6-4CFD-A8E0-D15200F23152}"/>
          </ac:cxnSpMkLst>
        </pc:cxn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8B141A-76AA-4119-9BAE-17CC644E5483}" type="doc">
      <dgm:prSet loTypeId="urn:microsoft.com/office/officeart/2005/8/layout/vList2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C4705C7-0D3A-4306-A943-C40E23768781}">
      <dgm:prSet/>
      <dgm:spPr/>
      <dgm:t>
        <a:bodyPr/>
        <a:lstStyle/>
        <a:p>
          <a:pPr>
            <a:defRPr cap="all"/>
          </a:pPr>
          <a:r>
            <a:rPr lang="en-US"/>
            <a:t>Layer of validation of data</a:t>
          </a:r>
        </a:p>
      </dgm:t>
    </dgm:pt>
    <dgm:pt modelId="{02E7781D-76F9-4571-AEFE-A93BA6FDA724}" type="parTrans" cxnId="{EEF88616-4183-4ACD-A566-8C30D397B0A3}">
      <dgm:prSet/>
      <dgm:spPr/>
      <dgm:t>
        <a:bodyPr/>
        <a:lstStyle/>
        <a:p>
          <a:endParaRPr lang="en-US"/>
        </a:p>
      </dgm:t>
    </dgm:pt>
    <dgm:pt modelId="{B97727BB-C99E-41EF-9F2B-66C5339B91D5}" type="sibTrans" cxnId="{EEF88616-4183-4ACD-A566-8C30D397B0A3}">
      <dgm:prSet/>
      <dgm:spPr/>
      <dgm:t>
        <a:bodyPr/>
        <a:lstStyle/>
        <a:p>
          <a:endParaRPr lang="en-US"/>
        </a:p>
      </dgm:t>
    </dgm:pt>
    <dgm:pt modelId="{9A5F559A-70E1-4259-8D8B-3CE1C777F0ED}">
      <dgm:prSet/>
      <dgm:spPr/>
      <dgm:t>
        <a:bodyPr/>
        <a:lstStyle/>
        <a:p>
          <a:pPr>
            <a:defRPr cap="all"/>
          </a:pPr>
          <a:r>
            <a:rPr lang="en-US"/>
            <a:t>Secures both ends of transmission</a:t>
          </a:r>
        </a:p>
      </dgm:t>
    </dgm:pt>
    <dgm:pt modelId="{A2F77BCD-1C1E-489B-B864-2AFECA7644FC}" type="parTrans" cxnId="{33E7EC18-1D2A-45AD-AAC5-DC0D3999166B}">
      <dgm:prSet/>
      <dgm:spPr/>
      <dgm:t>
        <a:bodyPr/>
        <a:lstStyle/>
        <a:p>
          <a:endParaRPr lang="en-US"/>
        </a:p>
      </dgm:t>
    </dgm:pt>
    <dgm:pt modelId="{0D38A636-F917-47A3-B683-8AF6E5C9FB34}" type="sibTrans" cxnId="{33E7EC18-1D2A-45AD-AAC5-DC0D3999166B}">
      <dgm:prSet/>
      <dgm:spPr/>
      <dgm:t>
        <a:bodyPr/>
        <a:lstStyle/>
        <a:p>
          <a:endParaRPr lang="en-US"/>
        </a:p>
      </dgm:t>
    </dgm:pt>
    <dgm:pt modelId="{26B8AD31-AAD3-46D4-BAA0-371D18C82CDC}">
      <dgm:prSet/>
      <dgm:spPr/>
      <dgm:t>
        <a:bodyPr/>
        <a:lstStyle/>
        <a:p>
          <a:pPr>
            <a:defRPr cap="all"/>
          </a:pPr>
          <a:r>
            <a:rPr lang="en-US"/>
            <a:t>Anyone can validate!</a:t>
          </a:r>
        </a:p>
      </dgm:t>
    </dgm:pt>
    <dgm:pt modelId="{FAB270A8-5D30-42DB-80D2-030647737FEC}" type="parTrans" cxnId="{3F2F665D-DBB4-44BA-A244-959FFF92A004}">
      <dgm:prSet/>
      <dgm:spPr/>
      <dgm:t>
        <a:bodyPr/>
        <a:lstStyle/>
        <a:p>
          <a:endParaRPr lang="en-US"/>
        </a:p>
      </dgm:t>
    </dgm:pt>
    <dgm:pt modelId="{C5E459EC-EBA7-40B1-89C6-FDC67AC214AE}" type="sibTrans" cxnId="{3F2F665D-DBB4-44BA-A244-959FFF92A004}">
      <dgm:prSet/>
      <dgm:spPr/>
      <dgm:t>
        <a:bodyPr/>
        <a:lstStyle/>
        <a:p>
          <a:endParaRPr lang="en-US"/>
        </a:p>
      </dgm:t>
    </dgm:pt>
    <dgm:pt modelId="{3A280122-0283-4EFB-9447-0C5D0FCB30A7}">
      <dgm:prSet/>
      <dgm:spPr/>
      <dgm:t>
        <a:bodyPr/>
        <a:lstStyle/>
        <a:p>
          <a:pPr>
            <a:defRPr cap="all"/>
          </a:pPr>
          <a:r>
            <a:rPr lang="en-US"/>
            <a:t>Protects original secret</a:t>
          </a:r>
        </a:p>
      </dgm:t>
    </dgm:pt>
    <dgm:pt modelId="{96C36B41-7A5C-453C-A144-42E640EC6FBC}" type="parTrans" cxnId="{364CB4FD-6AFF-42F8-A3D8-B5CD6E889AD2}">
      <dgm:prSet/>
      <dgm:spPr/>
      <dgm:t>
        <a:bodyPr/>
        <a:lstStyle/>
        <a:p>
          <a:endParaRPr lang="en-US"/>
        </a:p>
      </dgm:t>
    </dgm:pt>
    <dgm:pt modelId="{B6575C82-886E-4172-9FEB-E05E12A178DA}" type="sibTrans" cxnId="{364CB4FD-6AFF-42F8-A3D8-B5CD6E889AD2}">
      <dgm:prSet/>
      <dgm:spPr/>
      <dgm:t>
        <a:bodyPr/>
        <a:lstStyle/>
        <a:p>
          <a:endParaRPr lang="en-US"/>
        </a:p>
      </dgm:t>
    </dgm:pt>
    <dgm:pt modelId="{0A3AADD5-58AF-4533-B4EA-C2B4B5F9BF6A}">
      <dgm:prSet/>
      <dgm:spPr/>
      <dgm:t>
        <a:bodyPr/>
        <a:lstStyle/>
        <a:p>
          <a:pPr>
            <a:defRPr cap="all"/>
          </a:pPr>
          <a:r>
            <a:rPr lang="en-US" dirty="0"/>
            <a:t>irreversible</a:t>
          </a:r>
        </a:p>
      </dgm:t>
    </dgm:pt>
    <dgm:pt modelId="{9C13B69D-7CA7-458B-9777-ACC6EDAE10F4}" type="parTrans" cxnId="{5564EC84-E285-4A2C-8878-BAB4A612815C}">
      <dgm:prSet/>
      <dgm:spPr/>
      <dgm:t>
        <a:bodyPr/>
        <a:lstStyle/>
        <a:p>
          <a:endParaRPr lang="en-US"/>
        </a:p>
      </dgm:t>
    </dgm:pt>
    <dgm:pt modelId="{671D0571-D384-4F00-9AD8-9B8D3243698A}" type="sibTrans" cxnId="{5564EC84-E285-4A2C-8878-BAB4A612815C}">
      <dgm:prSet/>
      <dgm:spPr/>
      <dgm:t>
        <a:bodyPr/>
        <a:lstStyle/>
        <a:p>
          <a:endParaRPr lang="en-US"/>
        </a:p>
      </dgm:t>
    </dgm:pt>
    <dgm:pt modelId="{4EC31B53-918F-4D09-8327-36FBA31D99C3}" type="pres">
      <dgm:prSet presAssocID="{048B141A-76AA-4119-9BAE-17CC644E5483}" presName="linear" presStyleCnt="0">
        <dgm:presLayoutVars>
          <dgm:animLvl val="lvl"/>
          <dgm:resizeHandles val="exact"/>
        </dgm:presLayoutVars>
      </dgm:prSet>
      <dgm:spPr/>
    </dgm:pt>
    <dgm:pt modelId="{78DC5903-ADBF-4247-BE9F-2AECF5D9815A}" type="pres">
      <dgm:prSet presAssocID="{8C4705C7-0D3A-4306-A943-C40E2376878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6F11079-7853-409E-A5EE-C8E92AF46487}" type="pres">
      <dgm:prSet presAssocID="{B97727BB-C99E-41EF-9F2B-66C5339B91D5}" presName="spacer" presStyleCnt="0"/>
      <dgm:spPr/>
    </dgm:pt>
    <dgm:pt modelId="{0189ADF2-F575-42CB-9B69-70F74C712E42}" type="pres">
      <dgm:prSet presAssocID="{9A5F559A-70E1-4259-8D8B-3CE1C777F0E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B70F9E0-2DEA-424C-AE50-789634E2CBCA}" type="pres">
      <dgm:prSet presAssocID="{0D38A636-F917-47A3-B683-8AF6E5C9FB34}" presName="spacer" presStyleCnt="0"/>
      <dgm:spPr/>
    </dgm:pt>
    <dgm:pt modelId="{35322E1D-989A-4C17-A3DC-34441FA6C4B7}" type="pres">
      <dgm:prSet presAssocID="{26B8AD31-AAD3-46D4-BAA0-371D18C82CD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57BAA33-BE24-4793-87AA-5E38700CDB1A}" type="pres">
      <dgm:prSet presAssocID="{C5E459EC-EBA7-40B1-89C6-FDC67AC214AE}" presName="spacer" presStyleCnt="0"/>
      <dgm:spPr/>
    </dgm:pt>
    <dgm:pt modelId="{0A79F10E-EC0C-48BC-B649-BCF709A8E6CA}" type="pres">
      <dgm:prSet presAssocID="{3A280122-0283-4EFB-9447-0C5D0FCB30A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B1EB44F-84A9-4E9E-9F73-988845D57745}" type="pres">
      <dgm:prSet presAssocID="{B6575C82-886E-4172-9FEB-E05E12A178DA}" presName="spacer" presStyleCnt="0"/>
      <dgm:spPr/>
    </dgm:pt>
    <dgm:pt modelId="{E4B27C73-4390-4107-89C2-7DAD80BD7D3D}" type="pres">
      <dgm:prSet presAssocID="{0A3AADD5-58AF-4533-B4EA-C2B4B5F9BF6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2F81E06-16B3-4DB1-B91A-8EAECF4FF80F}" type="presOf" srcId="{8C4705C7-0D3A-4306-A943-C40E23768781}" destId="{78DC5903-ADBF-4247-BE9F-2AECF5D9815A}" srcOrd="0" destOrd="0" presId="urn:microsoft.com/office/officeart/2005/8/layout/vList2"/>
    <dgm:cxn modelId="{38C94110-FCE0-41C0-9611-C54C11BC891A}" type="presOf" srcId="{0A3AADD5-58AF-4533-B4EA-C2B4B5F9BF6A}" destId="{E4B27C73-4390-4107-89C2-7DAD80BD7D3D}" srcOrd="0" destOrd="0" presId="urn:microsoft.com/office/officeart/2005/8/layout/vList2"/>
    <dgm:cxn modelId="{EEF88616-4183-4ACD-A566-8C30D397B0A3}" srcId="{048B141A-76AA-4119-9BAE-17CC644E5483}" destId="{8C4705C7-0D3A-4306-A943-C40E23768781}" srcOrd="0" destOrd="0" parTransId="{02E7781D-76F9-4571-AEFE-A93BA6FDA724}" sibTransId="{B97727BB-C99E-41EF-9F2B-66C5339B91D5}"/>
    <dgm:cxn modelId="{33E7EC18-1D2A-45AD-AAC5-DC0D3999166B}" srcId="{048B141A-76AA-4119-9BAE-17CC644E5483}" destId="{9A5F559A-70E1-4259-8D8B-3CE1C777F0ED}" srcOrd="1" destOrd="0" parTransId="{A2F77BCD-1C1E-489B-B864-2AFECA7644FC}" sibTransId="{0D38A636-F917-47A3-B683-8AF6E5C9FB34}"/>
    <dgm:cxn modelId="{8775CE20-9E62-4B7E-9613-07C8D430E6BF}" type="presOf" srcId="{9A5F559A-70E1-4259-8D8B-3CE1C777F0ED}" destId="{0189ADF2-F575-42CB-9B69-70F74C712E42}" srcOrd="0" destOrd="0" presId="urn:microsoft.com/office/officeart/2005/8/layout/vList2"/>
    <dgm:cxn modelId="{3F2F665D-DBB4-44BA-A244-959FFF92A004}" srcId="{048B141A-76AA-4119-9BAE-17CC644E5483}" destId="{26B8AD31-AAD3-46D4-BAA0-371D18C82CDC}" srcOrd="2" destOrd="0" parTransId="{FAB270A8-5D30-42DB-80D2-030647737FEC}" sibTransId="{C5E459EC-EBA7-40B1-89C6-FDC67AC214AE}"/>
    <dgm:cxn modelId="{5564EC84-E285-4A2C-8878-BAB4A612815C}" srcId="{048B141A-76AA-4119-9BAE-17CC644E5483}" destId="{0A3AADD5-58AF-4533-B4EA-C2B4B5F9BF6A}" srcOrd="4" destOrd="0" parTransId="{9C13B69D-7CA7-458B-9777-ACC6EDAE10F4}" sibTransId="{671D0571-D384-4F00-9AD8-9B8D3243698A}"/>
    <dgm:cxn modelId="{15E6ED9F-37F6-44F0-BB27-575E94BF4586}" type="presOf" srcId="{048B141A-76AA-4119-9BAE-17CC644E5483}" destId="{4EC31B53-918F-4D09-8327-36FBA31D99C3}" srcOrd="0" destOrd="0" presId="urn:microsoft.com/office/officeart/2005/8/layout/vList2"/>
    <dgm:cxn modelId="{38883CAA-6A2C-42A3-81EA-38E97977B846}" type="presOf" srcId="{26B8AD31-AAD3-46D4-BAA0-371D18C82CDC}" destId="{35322E1D-989A-4C17-A3DC-34441FA6C4B7}" srcOrd="0" destOrd="0" presId="urn:microsoft.com/office/officeart/2005/8/layout/vList2"/>
    <dgm:cxn modelId="{F69198AB-C407-497F-A5FA-E73E49A1A45A}" type="presOf" srcId="{3A280122-0283-4EFB-9447-0C5D0FCB30A7}" destId="{0A79F10E-EC0C-48BC-B649-BCF709A8E6CA}" srcOrd="0" destOrd="0" presId="urn:microsoft.com/office/officeart/2005/8/layout/vList2"/>
    <dgm:cxn modelId="{364CB4FD-6AFF-42F8-A3D8-B5CD6E889AD2}" srcId="{048B141A-76AA-4119-9BAE-17CC644E5483}" destId="{3A280122-0283-4EFB-9447-0C5D0FCB30A7}" srcOrd="3" destOrd="0" parTransId="{96C36B41-7A5C-453C-A144-42E640EC6FBC}" sibTransId="{B6575C82-886E-4172-9FEB-E05E12A178DA}"/>
    <dgm:cxn modelId="{430C8B02-7B11-4E66-9770-9802B2C6282F}" type="presParOf" srcId="{4EC31B53-918F-4D09-8327-36FBA31D99C3}" destId="{78DC5903-ADBF-4247-BE9F-2AECF5D9815A}" srcOrd="0" destOrd="0" presId="urn:microsoft.com/office/officeart/2005/8/layout/vList2"/>
    <dgm:cxn modelId="{111E9A1F-8342-4FCB-92F5-3081A4BA0EC0}" type="presParOf" srcId="{4EC31B53-918F-4D09-8327-36FBA31D99C3}" destId="{16F11079-7853-409E-A5EE-C8E92AF46487}" srcOrd="1" destOrd="0" presId="urn:microsoft.com/office/officeart/2005/8/layout/vList2"/>
    <dgm:cxn modelId="{E7DC7734-F9B8-40C9-86ED-6C65DF809F36}" type="presParOf" srcId="{4EC31B53-918F-4D09-8327-36FBA31D99C3}" destId="{0189ADF2-F575-42CB-9B69-70F74C712E42}" srcOrd="2" destOrd="0" presId="urn:microsoft.com/office/officeart/2005/8/layout/vList2"/>
    <dgm:cxn modelId="{485D8EE7-1A31-4D86-ACE3-E411786731B7}" type="presParOf" srcId="{4EC31B53-918F-4D09-8327-36FBA31D99C3}" destId="{8B70F9E0-2DEA-424C-AE50-789634E2CBCA}" srcOrd="3" destOrd="0" presId="urn:microsoft.com/office/officeart/2005/8/layout/vList2"/>
    <dgm:cxn modelId="{17388ABF-4E76-486F-A1AE-4ADD5D014568}" type="presParOf" srcId="{4EC31B53-918F-4D09-8327-36FBA31D99C3}" destId="{35322E1D-989A-4C17-A3DC-34441FA6C4B7}" srcOrd="4" destOrd="0" presId="urn:microsoft.com/office/officeart/2005/8/layout/vList2"/>
    <dgm:cxn modelId="{27A58CDA-0BD2-499A-9F22-42BFD184172A}" type="presParOf" srcId="{4EC31B53-918F-4D09-8327-36FBA31D99C3}" destId="{257BAA33-BE24-4793-87AA-5E38700CDB1A}" srcOrd="5" destOrd="0" presId="urn:microsoft.com/office/officeart/2005/8/layout/vList2"/>
    <dgm:cxn modelId="{F0BC8814-6EFC-46ED-945D-095271A841FE}" type="presParOf" srcId="{4EC31B53-918F-4D09-8327-36FBA31D99C3}" destId="{0A79F10E-EC0C-48BC-B649-BCF709A8E6CA}" srcOrd="6" destOrd="0" presId="urn:microsoft.com/office/officeart/2005/8/layout/vList2"/>
    <dgm:cxn modelId="{B978EE85-50C1-4FCD-961A-D0C757438170}" type="presParOf" srcId="{4EC31B53-918F-4D09-8327-36FBA31D99C3}" destId="{1B1EB44F-84A9-4E9E-9F73-988845D57745}" srcOrd="7" destOrd="0" presId="urn:microsoft.com/office/officeart/2005/8/layout/vList2"/>
    <dgm:cxn modelId="{58A3683F-FC67-461A-AFC5-613CDE69FB16}" type="presParOf" srcId="{4EC31B53-918F-4D09-8327-36FBA31D99C3}" destId="{E4B27C73-4390-4107-89C2-7DAD80BD7D3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3A23B8-D1FD-4907-8556-9E3C1C1EDD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2D64633-6613-44AF-843C-09E6B5204624}">
      <dgm:prSet/>
      <dgm:spPr/>
      <dgm:t>
        <a:bodyPr/>
        <a:lstStyle/>
        <a:p>
          <a:r>
            <a:rPr lang="en-US"/>
            <a:t>Provides trust</a:t>
          </a:r>
        </a:p>
      </dgm:t>
    </dgm:pt>
    <dgm:pt modelId="{FB852D14-57F3-41D5-8E0C-5240641CDA40}" type="parTrans" cxnId="{A2D9F214-4708-44A6-9D58-607F4313E812}">
      <dgm:prSet/>
      <dgm:spPr/>
      <dgm:t>
        <a:bodyPr/>
        <a:lstStyle/>
        <a:p>
          <a:endParaRPr lang="en-US"/>
        </a:p>
      </dgm:t>
    </dgm:pt>
    <dgm:pt modelId="{9791B349-A551-4C28-8B2E-BB2AF05CC25E}" type="sibTrans" cxnId="{A2D9F214-4708-44A6-9D58-607F4313E812}">
      <dgm:prSet/>
      <dgm:spPr/>
      <dgm:t>
        <a:bodyPr/>
        <a:lstStyle/>
        <a:p>
          <a:endParaRPr lang="en-US"/>
        </a:p>
      </dgm:t>
    </dgm:pt>
    <dgm:pt modelId="{6458BB18-2634-4BE8-9458-AC435FD34E58}">
      <dgm:prSet/>
      <dgm:spPr/>
      <dgm:t>
        <a:bodyPr/>
        <a:lstStyle/>
        <a:p>
          <a:r>
            <a:rPr lang="en-US"/>
            <a:t>Allows a secure connection</a:t>
          </a:r>
        </a:p>
      </dgm:t>
    </dgm:pt>
    <dgm:pt modelId="{C97AB467-FF28-4FF3-ACEB-CC976BC610E0}" type="parTrans" cxnId="{70F657BB-64A3-4070-9BC8-5D5BFB9DF9CD}">
      <dgm:prSet/>
      <dgm:spPr/>
      <dgm:t>
        <a:bodyPr/>
        <a:lstStyle/>
        <a:p>
          <a:endParaRPr lang="en-US"/>
        </a:p>
      </dgm:t>
    </dgm:pt>
    <dgm:pt modelId="{D81035E2-CA47-4195-BCC7-406429F0A0AB}" type="sibTrans" cxnId="{70F657BB-64A3-4070-9BC8-5D5BFB9DF9CD}">
      <dgm:prSet/>
      <dgm:spPr/>
      <dgm:t>
        <a:bodyPr/>
        <a:lstStyle/>
        <a:p>
          <a:endParaRPr lang="en-US"/>
        </a:p>
      </dgm:t>
    </dgm:pt>
    <dgm:pt modelId="{ACDEC94F-D2A3-458F-9CD3-92EF4D8AD8C3}">
      <dgm:prSet/>
      <dgm:spPr/>
      <dgm:t>
        <a:bodyPr/>
        <a:lstStyle/>
        <a:p>
          <a:r>
            <a:rPr lang="en-US"/>
            <a:t>Encrypts data</a:t>
          </a:r>
        </a:p>
      </dgm:t>
    </dgm:pt>
    <dgm:pt modelId="{1D056765-A551-4D9A-B453-1379EBB7F513}" type="parTrans" cxnId="{3AA4F9FB-57DE-4078-A959-0C21D02382CE}">
      <dgm:prSet/>
      <dgm:spPr/>
      <dgm:t>
        <a:bodyPr/>
        <a:lstStyle/>
        <a:p>
          <a:endParaRPr lang="en-US"/>
        </a:p>
      </dgm:t>
    </dgm:pt>
    <dgm:pt modelId="{0155812F-FC5F-4127-99BD-7DBF5E29A4FE}" type="sibTrans" cxnId="{3AA4F9FB-57DE-4078-A959-0C21D02382CE}">
      <dgm:prSet/>
      <dgm:spPr/>
      <dgm:t>
        <a:bodyPr/>
        <a:lstStyle/>
        <a:p>
          <a:endParaRPr lang="en-US"/>
        </a:p>
      </dgm:t>
    </dgm:pt>
    <dgm:pt modelId="{9BB31C58-3DFC-4E5B-9BE8-6A384BF4CF45}">
      <dgm:prSet/>
      <dgm:spPr/>
      <dgm:t>
        <a:bodyPr/>
        <a:lstStyle/>
        <a:p>
          <a:r>
            <a:rPr lang="en-US"/>
            <a:t>HTTPS</a:t>
          </a:r>
        </a:p>
      </dgm:t>
    </dgm:pt>
    <dgm:pt modelId="{A74EAC51-8555-4E3B-858C-01C64F5EEEDC}" type="parTrans" cxnId="{BC6CDA93-AB69-4636-A17D-6ED4DB34227B}">
      <dgm:prSet/>
      <dgm:spPr/>
      <dgm:t>
        <a:bodyPr/>
        <a:lstStyle/>
        <a:p>
          <a:endParaRPr lang="en-US"/>
        </a:p>
      </dgm:t>
    </dgm:pt>
    <dgm:pt modelId="{1BB2F1D5-D42D-48BE-889B-D1C6B909BF44}" type="sibTrans" cxnId="{BC6CDA93-AB69-4636-A17D-6ED4DB34227B}">
      <dgm:prSet/>
      <dgm:spPr/>
      <dgm:t>
        <a:bodyPr/>
        <a:lstStyle/>
        <a:p>
          <a:endParaRPr lang="en-US"/>
        </a:p>
      </dgm:t>
    </dgm:pt>
    <dgm:pt modelId="{B92D8ECE-44AF-411A-ADD0-86340845D290}" type="pres">
      <dgm:prSet presAssocID="{883A23B8-D1FD-4907-8556-9E3C1C1EDD5A}" presName="root" presStyleCnt="0">
        <dgm:presLayoutVars>
          <dgm:dir/>
          <dgm:resizeHandles val="exact"/>
        </dgm:presLayoutVars>
      </dgm:prSet>
      <dgm:spPr/>
    </dgm:pt>
    <dgm:pt modelId="{6F7E439B-C915-47DF-A3FF-8794768F3775}" type="pres">
      <dgm:prSet presAssocID="{62D64633-6613-44AF-843C-09E6B5204624}" presName="compNode" presStyleCnt="0"/>
      <dgm:spPr/>
    </dgm:pt>
    <dgm:pt modelId="{9D209BFF-0864-4DE2-9F49-A5D8DE55FF96}" type="pres">
      <dgm:prSet presAssocID="{62D64633-6613-44AF-843C-09E6B5204624}" presName="bgRect" presStyleLbl="bgShp" presStyleIdx="0" presStyleCnt="4"/>
      <dgm:spPr/>
    </dgm:pt>
    <dgm:pt modelId="{8CACA288-E18B-4038-B4DC-1A147442BD63}" type="pres">
      <dgm:prSet presAssocID="{62D64633-6613-44AF-843C-09E6B520462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11C66A8-6523-46DE-948D-DD0B131E91EC}" type="pres">
      <dgm:prSet presAssocID="{62D64633-6613-44AF-843C-09E6B5204624}" presName="spaceRect" presStyleCnt="0"/>
      <dgm:spPr/>
    </dgm:pt>
    <dgm:pt modelId="{4BDC139A-39EB-4945-AF4E-6E87AF81D5DD}" type="pres">
      <dgm:prSet presAssocID="{62D64633-6613-44AF-843C-09E6B5204624}" presName="parTx" presStyleLbl="revTx" presStyleIdx="0" presStyleCnt="4">
        <dgm:presLayoutVars>
          <dgm:chMax val="0"/>
          <dgm:chPref val="0"/>
        </dgm:presLayoutVars>
      </dgm:prSet>
      <dgm:spPr/>
    </dgm:pt>
    <dgm:pt modelId="{3CBF8ABD-B33B-432F-AB60-3A57D1F4FF4F}" type="pres">
      <dgm:prSet presAssocID="{9791B349-A551-4C28-8B2E-BB2AF05CC25E}" presName="sibTrans" presStyleCnt="0"/>
      <dgm:spPr/>
    </dgm:pt>
    <dgm:pt modelId="{0242D178-8682-4BD6-9C11-C3572569A5CE}" type="pres">
      <dgm:prSet presAssocID="{6458BB18-2634-4BE8-9458-AC435FD34E58}" presName="compNode" presStyleCnt="0"/>
      <dgm:spPr/>
    </dgm:pt>
    <dgm:pt modelId="{800AB9B3-413D-4142-97B2-5554E7143C44}" type="pres">
      <dgm:prSet presAssocID="{6458BB18-2634-4BE8-9458-AC435FD34E58}" presName="bgRect" presStyleLbl="bgShp" presStyleIdx="1" presStyleCnt="4"/>
      <dgm:spPr/>
    </dgm:pt>
    <dgm:pt modelId="{9B2FB480-1400-40B4-B54F-6254233B2704}" type="pres">
      <dgm:prSet presAssocID="{6458BB18-2634-4BE8-9458-AC435FD34E5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D0F465D-8BA2-47E7-AD9D-D7ACCD5C278F}" type="pres">
      <dgm:prSet presAssocID="{6458BB18-2634-4BE8-9458-AC435FD34E58}" presName="spaceRect" presStyleCnt="0"/>
      <dgm:spPr/>
    </dgm:pt>
    <dgm:pt modelId="{2D915AA0-92BA-4B43-8A51-372C634E6DE8}" type="pres">
      <dgm:prSet presAssocID="{6458BB18-2634-4BE8-9458-AC435FD34E58}" presName="parTx" presStyleLbl="revTx" presStyleIdx="1" presStyleCnt="4">
        <dgm:presLayoutVars>
          <dgm:chMax val="0"/>
          <dgm:chPref val="0"/>
        </dgm:presLayoutVars>
      </dgm:prSet>
      <dgm:spPr/>
    </dgm:pt>
    <dgm:pt modelId="{60DE3508-CE14-4493-B4CE-39E6D7234F8B}" type="pres">
      <dgm:prSet presAssocID="{D81035E2-CA47-4195-BCC7-406429F0A0AB}" presName="sibTrans" presStyleCnt="0"/>
      <dgm:spPr/>
    </dgm:pt>
    <dgm:pt modelId="{F578DA36-D469-45FC-B0C4-233C0710052B}" type="pres">
      <dgm:prSet presAssocID="{ACDEC94F-D2A3-458F-9CD3-92EF4D8AD8C3}" presName="compNode" presStyleCnt="0"/>
      <dgm:spPr/>
    </dgm:pt>
    <dgm:pt modelId="{9164F6CD-2658-42BF-98FD-1CF584F4D8D1}" type="pres">
      <dgm:prSet presAssocID="{ACDEC94F-D2A3-458F-9CD3-92EF4D8AD8C3}" presName="bgRect" presStyleLbl="bgShp" presStyleIdx="2" presStyleCnt="4"/>
      <dgm:spPr/>
    </dgm:pt>
    <dgm:pt modelId="{850FAD88-3931-46AC-8A93-BDCAB0EEC231}" type="pres">
      <dgm:prSet presAssocID="{ACDEC94F-D2A3-458F-9CD3-92EF4D8AD8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0A1BB557-2DE5-4C21-B1BB-9B441FEA3C26}" type="pres">
      <dgm:prSet presAssocID="{ACDEC94F-D2A3-458F-9CD3-92EF4D8AD8C3}" presName="spaceRect" presStyleCnt="0"/>
      <dgm:spPr/>
    </dgm:pt>
    <dgm:pt modelId="{94F546F0-85BB-441A-9088-4DB2A96B3437}" type="pres">
      <dgm:prSet presAssocID="{ACDEC94F-D2A3-458F-9CD3-92EF4D8AD8C3}" presName="parTx" presStyleLbl="revTx" presStyleIdx="2" presStyleCnt="4">
        <dgm:presLayoutVars>
          <dgm:chMax val="0"/>
          <dgm:chPref val="0"/>
        </dgm:presLayoutVars>
      </dgm:prSet>
      <dgm:spPr/>
    </dgm:pt>
    <dgm:pt modelId="{84772971-A95A-495F-BC85-F9105FBC2F61}" type="pres">
      <dgm:prSet presAssocID="{0155812F-FC5F-4127-99BD-7DBF5E29A4FE}" presName="sibTrans" presStyleCnt="0"/>
      <dgm:spPr/>
    </dgm:pt>
    <dgm:pt modelId="{2A494BED-F0A4-42FE-818F-E942081FA70B}" type="pres">
      <dgm:prSet presAssocID="{9BB31C58-3DFC-4E5B-9BE8-6A384BF4CF45}" presName="compNode" presStyleCnt="0"/>
      <dgm:spPr/>
    </dgm:pt>
    <dgm:pt modelId="{3B589B97-BB12-446F-8A90-249D1E327B9D}" type="pres">
      <dgm:prSet presAssocID="{9BB31C58-3DFC-4E5B-9BE8-6A384BF4CF45}" presName="bgRect" presStyleLbl="bgShp" presStyleIdx="3" presStyleCnt="4"/>
      <dgm:spPr/>
    </dgm:pt>
    <dgm:pt modelId="{C94C4603-4456-4BBC-A66D-27E0E4C2AE07}" type="pres">
      <dgm:prSet presAssocID="{9BB31C58-3DFC-4E5B-9BE8-6A384BF4CF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FA23132-EC40-46B5-AAB2-F331334245E8}" type="pres">
      <dgm:prSet presAssocID="{9BB31C58-3DFC-4E5B-9BE8-6A384BF4CF45}" presName="spaceRect" presStyleCnt="0"/>
      <dgm:spPr/>
    </dgm:pt>
    <dgm:pt modelId="{1D0A58FF-BA32-40DE-B948-26762B1D1C7D}" type="pres">
      <dgm:prSet presAssocID="{9BB31C58-3DFC-4E5B-9BE8-6A384BF4CF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5A2E00D-C5F1-47C0-9596-5B29CDA62294}" type="presOf" srcId="{6458BB18-2634-4BE8-9458-AC435FD34E58}" destId="{2D915AA0-92BA-4B43-8A51-372C634E6DE8}" srcOrd="0" destOrd="0" presId="urn:microsoft.com/office/officeart/2018/2/layout/IconVerticalSolidList"/>
    <dgm:cxn modelId="{A2D9F214-4708-44A6-9D58-607F4313E812}" srcId="{883A23B8-D1FD-4907-8556-9E3C1C1EDD5A}" destId="{62D64633-6613-44AF-843C-09E6B5204624}" srcOrd="0" destOrd="0" parTransId="{FB852D14-57F3-41D5-8E0C-5240641CDA40}" sibTransId="{9791B349-A551-4C28-8B2E-BB2AF05CC25E}"/>
    <dgm:cxn modelId="{EE80117B-CB92-4F5C-9CFA-83070BCA605A}" type="presOf" srcId="{ACDEC94F-D2A3-458F-9CD3-92EF4D8AD8C3}" destId="{94F546F0-85BB-441A-9088-4DB2A96B3437}" srcOrd="0" destOrd="0" presId="urn:microsoft.com/office/officeart/2018/2/layout/IconVerticalSolidList"/>
    <dgm:cxn modelId="{BC6CDA93-AB69-4636-A17D-6ED4DB34227B}" srcId="{883A23B8-D1FD-4907-8556-9E3C1C1EDD5A}" destId="{9BB31C58-3DFC-4E5B-9BE8-6A384BF4CF45}" srcOrd="3" destOrd="0" parTransId="{A74EAC51-8555-4E3B-858C-01C64F5EEEDC}" sibTransId="{1BB2F1D5-D42D-48BE-889B-D1C6B909BF44}"/>
    <dgm:cxn modelId="{8A73B9B0-5642-4620-A9AC-7C8E03253FFA}" type="presOf" srcId="{62D64633-6613-44AF-843C-09E6B5204624}" destId="{4BDC139A-39EB-4945-AF4E-6E87AF81D5DD}" srcOrd="0" destOrd="0" presId="urn:microsoft.com/office/officeart/2018/2/layout/IconVerticalSolidList"/>
    <dgm:cxn modelId="{F57723B8-A86D-47F3-A7C6-5138232B7AD0}" type="presOf" srcId="{9BB31C58-3DFC-4E5B-9BE8-6A384BF4CF45}" destId="{1D0A58FF-BA32-40DE-B948-26762B1D1C7D}" srcOrd="0" destOrd="0" presId="urn:microsoft.com/office/officeart/2018/2/layout/IconVerticalSolidList"/>
    <dgm:cxn modelId="{70F657BB-64A3-4070-9BC8-5D5BFB9DF9CD}" srcId="{883A23B8-D1FD-4907-8556-9E3C1C1EDD5A}" destId="{6458BB18-2634-4BE8-9458-AC435FD34E58}" srcOrd="1" destOrd="0" parTransId="{C97AB467-FF28-4FF3-ACEB-CC976BC610E0}" sibTransId="{D81035E2-CA47-4195-BCC7-406429F0A0AB}"/>
    <dgm:cxn modelId="{7DAE52D9-194C-4220-A0DB-8E1AEB43FEA5}" type="presOf" srcId="{883A23B8-D1FD-4907-8556-9E3C1C1EDD5A}" destId="{B92D8ECE-44AF-411A-ADD0-86340845D290}" srcOrd="0" destOrd="0" presId="urn:microsoft.com/office/officeart/2018/2/layout/IconVerticalSolidList"/>
    <dgm:cxn modelId="{3AA4F9FB-57DE-4078-A959-0C21D02382CE}" srcId="{883A23B8-D1FD-4907-8556-9E3C1C1EDD5A}" destId="{ACDEC94F-D2A3-458F-9CD3-92EF4D8AD8C3}" srcOrd="2" destOrd="0" parTransId="{1D056765-A551-4D9A-B453-1379EBB7F513}" sibTransId="{0155812F-FC5F-4127-99BD-7DBF5E29A4FE}"/>
    <dgm:cxn modelId="{7860CEF1-78E8-4F78-8C52-68AEFF771A64}" type="presParOf" srcId="{B92D8ECE-44AF-411A-ADD0-86340845D290}" destId="{6F7E439B-C915-47DF-A3FF-8794768F3775}" srcOrd="0" destOrd="0" presId="urn:microsoft.com/office/officeart/2018/2/layout/IconVerticalSolidList"/>
    <dgm:cxn modelId="{B51294EC-2933-4347-8E27-19951C0450B7}" type="presParOf" srcId="{6F7E439B-C915-47DF-A3FF-8794768F3775}" destId="{9D209BFF-0864-4DE2-9F49-A5D8DE55FF96}" srcOrd="0" destOrd="0" presId="urn:microsoft.com/office/officeart/2018/2/layout/IconVerticalSolidList"/>
    <dgm:cxn modelId="{0DE79826-4A27-4B3E-8DF0-809BDFA0A0D6}" type="presParOf" srcId="{6F7E439B-C915-47DF-A3FF-8794768F3775}" destId="{8CACA288-E18B-4038-B4DC-1A147442BD63}" srcOrd="1" destOrd="0" presId="urn:microsoft.com/office/officeart/2018/2/layout/IconVerticalSolidList"/>
    <dgm:cxn modelId="{02892068-E76F-455A-87FA-8DBFB704E14B}" type="presParOf" srcId="{6F7E439B-C915-47DF-A3FF-8794768F3775}" destId="{011C66A8-6523-46DE-948D-DD0B131E91EC}" srcOrd="2" destOrd="0" presId="urn:microsoft.com/office/officeart/2018/2/layout/IconVerticalSolidList"/>
    <dgm:cxn modelId="{B5377072-7CD2-42A2-B72E-775B275198DE}" type="presParOf" srcId="{6F7E439B-C915-47DF-A3FF-8794768F3775}" destId="{4BDC139A-39EB-4945-AF4E-6E87AF81D5DD}" srcOrd="3" destOrd="0" presId="urn:microsoft.com/office/officeart/2018/2/layout/IconVerticalSolidList"/>
    <dgm:cxn modelId="{D52851D5-0F1C-44AF-8F62-88A59B2F4D06}" type="presParOf" srcId="{B92D8ECE-44AF-411A-ADD0-86340845D290}" destId="{3CBF8ABD-B33B-432F-AB60-3A57D1F4FF4F}" srcOrd="1" destOrd="0" presId="urn:microsoft.com/office/officeart/2018/2/layout/IconVerticalSolidList"/>
    <dgm:cxn modelId="{9C1F07FB-D998-4032-A551-2B515493B66C}" type="presParOf" srcId="{B92D8ECE-44AF-411A-ADD0-86340845D290}" destId="{0242D178-8682-4BD6-9C11-C3572569A5CE}" srcOrd="2" destOrd="0" presId="urn:microsoft.com/office/officeart/2018/2/layout/IconVerticalSolidList"/>
    <dgm:cxn modelId="{B7F8E5A5-09E6-4CA8-96DB-E00933CE96DE}" type="presParOf" srcId="{0242D178-8682-4BD6-9C11-C3572569A5CE}" destId="{800AB9B3-413D-4142-97B2-5554E7143C44}" srcOrd="0" destOrd="0" presId="urn:microsoft.com/office/officeart/2018/2/layout/IconVerticalSolidList"/>
    <dgm:cxn modelId="{B083A219-5DE4-495E-B578-AB9B1D553F39}" type="presParOf" srcId="{0242D178-8682-4BD6-9C11-C3572569A5CE}" destId="{9B2FB480-1400-40B4-B54F-6254233B2704}" srcOrd="1" destOrd="0" presId="urn:microsoft.com/office/officeart/2018/2/layout/IconVerticalSolidList"/>
    <dgm:cxn modelId="{A61C4E57-F381-42AC-85FB-CF4A42D7DD9C}" type="presParOf" srcId="{0242D178-8682-4BD6-9C11-C3572569A5CE}" destId="{FD0F465D-8BA2-47E7-AD9D-D7ACCD5C278F}" srcOrd="2" destOrd="0" presId="urn:microsoft.com/office/officeart/2018/2/layout/IconVerticalSolidList"/>
    <dgm:cxn modelId="{443E2A60-8506-4D86-9F9C-648E62FEBFBC}" type="presParOf" srcId="{0242D178-8682-4BD6-9C11-C3572569A5CE}" destId="{2D915AA0-92BA-4B43-8A51-372C634E6DE8}" srcOrd="3" destOrd="0" presId="urn:microsoft.com/office/officeart/2018/2/layout/IconVerticalSolidList"/>
    <dgm:cxn modelId="{0B6A0560-F81E-4E7B-8882-7BECF500B579}" type="presParOf" srcId="{B92D8ECE-44AF-411A-ADD0-86340845D290}" destId="{60DE3508-CE14-4493-B4CE-39E6D7234F8B}" srcOrd="3" destOrd="0" presId="urn:microsoft.com/office/officeart/2018/2/layout/IconVerticalSolidList"/>
    <dgm:cxn modelId="{438272DB-548B-4986-9FC5-BD5860A92C75}" type="presParOf" srcId="{B92D8ECE-44AF-411A-ADD0-86340845D290}" destId="{F578DA36-D469-45FC-B0C4-233C0710052B}" srcOrd="4" destOrd="0" presId="urn:microsoft.com/office/officeart/2018/2/layout/IconVerticalSolidList"/>
    <dgm:cxn modelId="{E8C6A58D-9547-49A1-B834-7CBFE8ED2CAC}" type="presParOf" srcId="{F578DA36-D469-45FC-B0C4-233C0710052B}" destId="{9164F6CD-2658-42BF-98FD-1CF584F4D8D1}" srcOrd="0" destOrd="0" presId="urn:microsoft.com/office/officeart/2018/2/layout/IconVerticalSolidList"/>
    <dgm:cxn modelId="{D61A5D3C-1C1B-4F9D-9304-42B72250851F}" type="presParOf" srcId="{F578DA36-D469-45FC-B0C4-233C0710052B}" destId="{850FAD88-3931-46AC-8A93-BDCAB0EEC231}" srcOrd="1" destOrd="0" presId="urn:microsoft.com/office/officeart/2018/2/layout/IconVerticalSolidList"/>
    <dgm:cxn modelId="{11306CF6-3AAC-4378-84A6-DF60D543CA46}" type="presParOf" srcId="{F578DA36-D469-45FC-B0C4-233C0710052B}" destId="{0A1BB557-2DE5-4C21-B1BB-9B441FEA3C26}" srcOrd="2" destOrd="0" presId="urn:microsoft.com/office/officeart/2018/2/layout/IconVerticalSolidList"/>
    <dgm:cxn modelId="{4FDD0FB1-09CD-4714-9CBD-74230BC25042}" type="presParOf" srcId="{F578DA36-D469-45FC-B0C4-233C0710052B}" destId="{94F546F0-85BB-441A-9088-4DB2A96B3437}" srcOrd="3" destOrd="0" presId="urn:microsoft.com/office/officeart/2018/2/layout/IconVerticalSolidList"/>
    <dgm:cxn modelId="{D91BE70D-0E1D-4217-86AD-FF22A28FA223}" type="presParOf" srcId="{B92D8ECE-44AF-411A-ADD0-86340845D290}" destId="{84772971-A95A-495F-BC85-F9105FBC2F61}" srcOrd="5" destOrd="0" presId="urn:microsoft.com/office/officeart/2018/2/layout/IconVerticalSolidList"/>
    <dgm:cxn modelId="{049BA75F-93E5-4D6C-BD95-EC2B9AE8F382}" type="presParOf" srcId="{B92D8ECE-44AF-411A-ADD0-86340845D290}" destId="{2A494BED-F0A4-42FE-818F-E942081FA70B}" srcOrd="6" destOrd="0" presId="urn:microsoft.com/office/officeart/2018/2/layout/IconVerticalSolidList"/>
    <dgm:cxn modelId="{92DF408E-1C82-4F5D-AE46-6DBE0D036F46}" type="presParOf" srcId="{2A494BED-F0A4-42FE-818F-E942081FA70B}" destId="{3B589B97-BB12-446F-8A90-249D1E327B9D}" srcOrd="0" destOrd="0" presId="urn:microsoft.com/office/officeart/2018/2/layout/IconVerticalSolidList"/>
    <dgm:cxn modelId="{FF027682-95F0-44F8-B3EF-BAD7DFE17FCB}" type="presParOf" srcId="{2A494BED-F0A4-42FE-818F-E942081FA70B}" destId="{C94C4603-4456-4BBC-A66D-27E0E4C2AE07}" srcOrd="1" destOrd="0" presId="urn:microsoft.com/office/officeart/2018/2/layout/IconVerticalSolidList"/>
    <dgm:cxn modelId="{F3335A16-BDA3-40F6-B43A-076501CBFD81}" type="presParOf" srcId="{2A494BED-F0A4-42FE-818F-E942081FA70B}" destId="{1FA23132-EC40-46B5-AAB2-F331334245E8}" srcOrd="2" destOrd="0" presId="urn:microsoft.com/office/officeart/2018/2/layout/IconVerticalSolidList"/>
    <dgm:cxn modelId="{A4D08982-11D0-4B49-98DE-E486F798C508}" type="presParOf" srcId="{2A494BED-F0A4-42FE-818F-E942081FA70B}" destId="{1D0A58FF-BA32-40DE-B948-26762B1D1C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DC5903-ADBF-4247-BE9F-2AECF5D9815A}">
      <dsp:nvSpPr>
        <dsp:cNvPr id="0" name=""/>
        <dsp:cNvSpPr/>
      </dsp:nvSpPr>
      <dsp:spPr>
        <a:xfrm>
          <a:off x="0" y="33125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Layer of validation of data</a:t>
          </a:r>
        </a:p>
      </dsp:txBody>
      <dsp:txXfrm>
        <a:off x="31613" y="64738"/>
        <a:ext cx="8471174" cy="584369"/>
      </dsp:txXfrm>
    </dsp:sp>
    <dsp:sp modelId="{0189ADF2-F575-42CB-9B69-70F74C712E42}">
      <dsp:nvSpPr>
        <dsp:cNvPr id="0" name=""/>
        <dsp:cNvSpPr/>
      </dsp:nvSpPr>
      <dsp:spPr>
        <a:xfrm>
          <a:off x="0" y="758480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Secures both ends of transmission</a:t>
          </a:r>
        </a:p>
      </dsp:txBody>
      <dsp:txXfrm>
        <a:off x="31613" y="790093"/>
        <a:ext cx="8471174" cy="584369"/>
      </dsp:txXfrm>
    </dsp:sp>
    <dsp:sp modelId="{35322E1D-989A-4C17-A3DC-34441FA6C4B7}">
      <dsp:nvSpPr>
        <dsp:cNvPr id="0" name=""/>
        <dsp:cNvSpPr/>
      </dsp:nvSpPr>
      <dsp:spPr>
        <a:xfrm>
          <a:off x="0" y="1483836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Anyone can validate!</a:t>
          </a:r>
        </a:p>
      </dsp:txBody>
      <dsp:txXfrm>
        <a:off x="31613" y="1515449"/>
        <a:ext cx="8471174" cy="584369"/>
      </dsp:txXfrm>
    </dsp:sp>
    <dsp:sp modelId="{0A79F10E-EC0C-48BC-B649-BCF709A8E6CA}">
      <dsp:nvSpPr>
        <dsp:cNvPr id="0" name=""/>
        <dsp:cNvSpPr/>
      </dsp:nvSpPr>
      <dsp:spPr>
        <a:xfrm>
          <a:off x="0" y="2209191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Protects original secret</a:t>
          </a:r>
        </a:p>
      </dsp:txBody>
      <dsp:txXfrm>
        <a:off x="31613" y="2240804"/>
        <a:ext cx="8471174" cy="584369"/>
      </dsp:txXfrm>
    </dsp:sp>
    <dsp:sp modelId="{E4B27C73-4390-4107-89C2-7DAD80BD7D3D}">
      <dsp:nvSpPr>
        <dsp:cNvPr id="0" name=""/>
        <dsp:cNvSpPr/>
      </dsp:nvSpPr>
      <dsp:spPr>
        <a:xfrm>
          <a:off x="0" y="2934546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dirty="0"/>
            <a:t>irreversible</a:t>
          </a:r>
        </a:p>
      </dsp:txBody>
      <dsp:txXfrm>
        <a:off x="31613" y="2966159"/>
        <a:ext cx="8471174" cy="584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209BFF-0864-4DE2-9F49-A5D8DE55FF96}">
      <dsp:nvSpPr>
        <dsp:cNvPr id="0" name=""/>
        <dsp:cNvSpPr/>
      </dsp:nvSpPr>
      <dsp:spPr>
        <a:xfrm>
          <a:off x="0" y="1979"/>
          <a:ext cx="6190459" cy="10031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ACA288-E18B-4038-B4DC-1A147442BD63}">
      <dsp:nvSpPr>
        <dsp:cNvPr id="0" name=""/>
        <dsp:cNvSpPr/>
      </dsp:nvSpPr>
      <dsp:spPr>
        <a:xfrm>
          <a:off x="303439" y="227678"/>
          <a:ext cx="551708" cy="5517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C139A-39EB-4945-AF4E-6E87AF81D5DD}">
      <dsp:nvSpPr>
        <dsp:cNvPr id="0" name=""/>
        <dsp:cNvSpPr/>
      </dsp:nvSpPr>
      <dsp:spPr>
        <a:xfrm>
          <a:off x="1158587" y="1979"/>
          <a:ext cx="5031871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162" tIns="106162" rIns="106162" bIns="1061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Provides trust</a:t>
          </a:r>
        </a:p>
      </dsp:txBody>
      <dsp:txXfrm>
        <a:off x="1158587" y="1979"/>
        <a:ext cx="5031871" cy="1003106"/>
      </dsp:txXfrm>
    </dsp:sp>
    <dsp:sp modelId="{800AB9B3-413D-4142-97B2-5554E7143C44}">
      <dsp:nvSpPr>
        <dsp:cNvPr id="0" name=""/>
        <dsp:cNvSpPr/>
      </dsp:nvSpPr>
      <dsp:spPr>
        <a:xfrm>
          <a:off x="0" y="1255861"/>
          <a:ext cx="6190459" cy="10031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2FB480-1400-40B4-B54F-6254233B2704}">
      <dsp:nvSpPr>
        <dsp:cNvPr id="0" name=""/>
        <dsp:cNvSpPr/>
      </dsp:nvSpPr>
      <dsp:spPr>
        <a:xfrm>
          <a:off x="303439" y="1481560"/>
          <a:ext cx="551708" cy="5517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915AA0-92BA-4B43-8A51-372C634E6DE8}">
      <dsp:nvSpPr>
        <dsp:cNvPr id="0" name=""/>
        <dsp:cNvSpPr/>
      </dsp:nvSpPr>
      <dsp:spPr>
        <a:xfrm>
          <a:off x="1158587" y="1255861"/>
          <a:ext cx="5031871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162" tIns="106162" rIns="106162" bIns="1061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Allows a secure connection</a:t>
          </a:r>
        </a:p>
      </dsp:txBody>
      <dsp:txXfrm>
        <a:off x="1158587" y="1255861"/>
        <a:ext cx="5031871" cy="1003106"/>
      </dsp:txXfrm>
    </dsp:sp>
    <dsp:sp modelId="{9164F6CD-2658-42BF-98FD-1CF584F4D8D1}">
      <dsp:nvSpPr>
        <dsp:cNvPr id="0" name=""/>
        <dsp:cNvSpPr/>
      </dsp:nvSpPr>
      <dsp:spPr>
        <a:xfrm>
          <a:off x="0" y="2509744"/>
          <a:ext cx="6190459" cy="10031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FAD88-3931-46AC-8A93-BDCAB0EEC231}">
      <dsp:nvSpPr>
        <dsp:cNvPr id="0" name=""/>
        <dsp:cNvSpPr/>
      </dsp:nvSpPr>
      <dsp:spPr>
        <a:xfrm>
          <a:off x="303439" y="2735443"/>
          <a:ext cx="551708" cy="5517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546F0-85BB-441A-9088-4DB2A96B3437}">
      <dsp:nvSpPr>
        <dsp:cNvPr id="0" name=""/>
        <dsp:cNvSpPr/>
      </dsp:nvSpPr>
      <dsp:spPr>
        <a:xfrm>
          <a:off x="1158587" y="2509744"/>
          <a:ext cx="5031871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162" tIns="106162" rIns="106162" bIns="1061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Encrypts data</a:t>
          </a:r>
        </a:p>
      </dsp:txBody>
      <dsp:txXfrm>
        <a:off x="1158587" y="2509744"/>
        <a:ext cx="5031871" cy="1003106"/>
      </dsp:txXfrm>
    </dsp:sp>
    <dsp:sp modelId="{3B589B97-BB12-446F-8A90-249D1E327B9D}">
      <dsp:nvSpPr>
        <dsp:cNvPr id="0" name=""/>
        <dsp:cNvSpPr/>
      </dsp:nvSpPr>
      <dsp:spPr>
        <a:xfrm>
          <a:off x="0" y="3763627"/>
          <a:ext cx="6190459" cy="10031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C4603-4456-4BBC-A66D-27E0E4C2AE07}">
      <dsp:nvSpPr>
        <dsp:cNvPr id="0" name=""/>
        <dsp:cNvSpPr/>
      </dsp:nvSpPr>
      <dsp:spPr>
        <a:xfrm>
          <a:off x="303439" y="3989326"/>
          <a:ext cx="551708" cy="5517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A58FF-BA32-40DE-B948-26762B1D1C7D}">
      <dsp:nvSpPr>
        <dsp:cNvPr id="0" name=""/>
        <dsp:cNvSpPr/>
      </dsp:nvSpPr>
      <dsp:spPr>
        <a:xfrm>
          <a:off x="1158587" y="3763627"/>
          <a:ext cx="5031871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162" tIns="106162" rIns="106162" bIns="1061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HTTPS</a:t>
          </a:r>
        </a:p>
      </dsp:txBody>
      <dsp:txXfrm>
        <a:off x="1158587" y="3763627"/>
        <a:ext cx="5031871" cy="1003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03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alternative to end-to-end encryption is client-to-server encryption.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49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 representation of hashing passwords using MD5. MD5 hashes have a relatively high potential for collision, so we don’t use it much anymore due to this. In this image, we can see that we have a collision between the first password and the last one.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96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revisit hashing – here we can see a series of inputs hashed and presented in a digest.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23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a rainbow table, you need a hash, and a “reduction” function. We just discussed hashing, so what’s a reduction? We’re not reversing hashes, but we are taking a hash and creating a usable password with them. Each time we reduce an input hash, we will generate a new potential hash that we can use to authenticate with.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94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MITM, password sniffing, collecting cleartext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77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49 attackers were arrested for collecting improperly protected network traffic after a breach on multiple companies. They were looking for financial transaction information, which they found and then used to steal 6 Million Euros  or $6.8 Million.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8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week, we talked about “hashing” Does anyone remember the context of what we discussed hashing in?</a:t>
            </a:r>
          </a:p>
          <a:p>
            <a:r>
              <a:rPr lang="en-US" dirty="0"/>
              <a:t>We talked about hashing in the context of CRCs on information sent over a network.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0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9ece086e9bac491fac5c1d1046ca11d737b92a2b2ebd93f005d7b710110c0a678288166e7fbe796883a4f2e9b3ca9f484f521d0ce464345cc1aec96779149c14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24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Password reuse. Implementation failure. Brute force attacks.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55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68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 interception and password cracking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72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04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64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example of a Diffie-Hellman-Merkle key exchange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7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187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056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03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13841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103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13902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728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67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74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6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0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77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662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43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26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03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9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7463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9974F5-C877-037B-7955-31E680DE8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5" b="145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Introduction to Software Business Product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4165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tx1"/>
                </a:solidFill>
              </a:rPr>
              <a:t>Week 2 Day 1</a:t>
            </a: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Led by: Emily Crose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for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E89D9-AE00-3F92-9842-04C62A4B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Let’s try some hash!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68A91-E286-62D6-FF00-29DB8AA5C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43867"/>
            <a:ext cx="4816572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/>
              <a:t>https://gchq.github.io/CyberChef/</a:t>
            </a:r>
          </a:p>
        </p:txBody>
      </p:sp>
      <p:pic>
        <p:nvPicPr>
          <p:cNvPr id="22" name="Picture 21" descr="One in a crowd">
            <a:extLst>
              <a:ext uri="{FF2B5EF4-FFF2-40B4-BE49-F238E27FC236}">
                <a16:creationId xmlns:a16="http://schemas.microsoft.com/office/drawing/2014/main" id="{E6A2D616-15BF-A31B-4DF7-F735C1309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2" r="1257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6529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313DA-546F-214F-D1E5-E23E994C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What is encryption?</a:t>
            </a:r>
          </a:p>
        </p:txBody>
      </p:sp>
      <p:pic>
        <p:nvPicPr>
          <p:cNvPr id="4" name="Picture 3" descr="3D black question marks with one yellow question mark">
            <a:extLst>
              <a:ext uri="{FF2B5EF4-FFF2-40B4-BE49-F238E27FC236}">
                <a16:creationId xmlns:a16="http://schemas.microsoft.com/office/drawing/2014/main" id="{3F0F734C-6CE8-9011-D0A9-F50DAB6D2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12" r="22344" b="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964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C0140-9EC6-B278-F711-39B72907A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Encryption history</a:t>
            </a:r>
          </a:p>
        </p:txBody>
      </p:sp>
    </p:spTree>
    <p:extLst>
      <p:ext uri="{BB962C8B-B14F-4D97-AF65-F5344CB8AC3E}">
        <p14:creationId xmlns:p14="http://schemas.microsoft.com/office/powerpoint/2010/main" val="370813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maths learning objects">
            <a:extLst>
              <a:ext uri="{FF2B5EF4-FFF2-40B4-BE49-F238E27FC236}">
                <a16:creationId xmlns:a16="http://schemas.microsoft.com/office/drawing/2014/main" id="{1DB7CCE8-188B-0828-5F5B-C3FE77149D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5369" b="103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7DCC46-4CD8-6153-1726-AD9493AAA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Hand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B9641-ADAB-7D5C-1284-4DD2A7106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Substitution (or “Caesar”) cipher – (850 CE)</a:t>
            </a:r>
          </a:p>
          <a:p>
            <a:r>
              <a:rPr lang="en-US" dirty="0">
                <a:solidFill>
                  <a:schemeClr val="tx1"/>
                </a:solidFill>
              </a:rPr>
              <a:t>Code book cipher – (1500s)</a:t>
            </a:r>
          </a:p>
          <a:p>
            <a:r>
              <a:rPr lang="en-US" dirty="0">
                <a:solidFill>
                  <a:schemeClr val="tx1"/>
                </a:solidFill>
              </a:rPr>
              <a:t>Vigenère cipher – (1553)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First to use an encryption key</a:t>
            </a:r>
          </a:p>
          <a:p>
            <a:r>
              <a:rPr lang="en-US" dirty="0">
                <a:solidFill>
                  <a:schemeClr val="tx1"/>
                </a:solidFill>
              </a:rPr>
              <a:t>Jefferson cipher – (1795)</a:t>
            </a:r>
          </a:p>
          <a:p>
            <a:r>
              <a:rPr lang="en-US" dirty="0">
                <a:solidFill>
                  <a:schemeClr val="tx1"/>
                </a:solidFill>
              </a:rPr>
              <a:t>Playfair cipher – (1854)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416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19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98373-811B-A33A-0A11-5CA99189A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7"/>
            <a:ext cx="5408613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Wartime cryptography</a:t>
            </a:r>
          </a:p>
        </p:txBody>
      </p:sp>
      <p:sp>
        <p:nvSpPr>
          <p:cNvPr id="42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05AE5BE-843B-F0A7-4F69-A62EC9440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61" r="-3" b="8656"/>
          <a:stretch/>
        </p:blipFill>
        <p:spPr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28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0592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8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15">
            <a:extLst>
              <a:ext uri="{FF2B5EF4-FFF2-40B4-BE49-F238E27FC236}">
                <a16:creationId xmlns:a16="http://schemas.microsoft.com/office/drawing/2014/main" id="{5C6ACA56-9AD4-4EE6-8F38-8C18968AC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BE655210-4EEB-44D9-B394-6FB4139BF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32FA85D8-9DED-89E8-99A7-066C65D48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8136"/>
            <a:ext cx="10905066" cy="54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43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3336C-9B8B-033D-D892-5BAC3325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10 minute break</a:t>
            </a:r>
          </a:p>
        </p:txBody>
      </p:sp>
      <p:pic>
        <p:nvPicPr>
          <p:cNvPr id="6" name="Graphic 5" descr="Coffee">
            <a:extLst>
              <a:ext uri="{FF2B5EF4-FFF2-40B4-BE49-F238E27FC236}">
                <a16:creationId xmlns:a16="http://schemas.microsoft.com/office/drawing/2014/main" id="{F195EE64-AE26-DED9-A76F-B5AE3EC53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389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6987CBA-780D-899E-CCCD-2138DECF57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24036" b="33495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28991-9309-0C01-2ABC-AB754309D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Password cracking</a:t>
            </a:r>
          </a:p>
        </p:txBody>
      </p:sp>
    </p:spTree>
    <p:extLst>
      <p:ext uri="{BB962C8B-B14F-4D97-AF65-F5344CB8AC3E}">
        <p14:creationId xmlns:p14="http://schemas.microsoft.com/office/powerpoint/2010/main" val="3840376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DE62BC4-AAC2-9B2B-4D3F-0CAFB36BD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40000"/>
          </a:blip>
          <a:srcRect t="16045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3E5EE-69E8-4E30-FA0A-C72CC8D3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One-time pads</a:t>
            </a:r>
          </a:p>
        </p:txBody>
      </p:sp>
    </p:spTree>
    <p:extLst>
      <p:ext uri="{BB962C8B-B14F-4D97-AF65-F5344CB8AC3E}">
        <p14:creationId xmlns:p14="http://schemas.microsoft.com/office/powerpoint/2010/main" val="3008095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6DB84-A9FC-C302-062F-7246543CC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Venona Project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B07D28B-2D77-1929-7C3B-CFA42BD38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5972" r="1" b="19579"/>
          <a:stretch/>
        </p:blipFill>
        <p:spPr>
          <a:xfrm>
            <a:off x="834934" y="854087"/>
            <a:ext cx="9290304" cy="3280831"/>
          </a:xfrm>
          <a:custGeom>
            <a:avLst/>
            <a:gdLst/>
            <a:ahLst/>
            <a:cxnLst/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8421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7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9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1">
            <a:extLst>
              <a:ext uri="{FF2B5EF4-FFF2-40B4-BE49-F238E27FC236}">
                <a16:creationId xmlns:a16="http://schemas.microsoft.com/office/drawing/2014/main" id="{DF17025D-0558-4BB1-932D-D407F5BDC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53" y="628617"/>
            <a:ext cx="6559859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>
                <a:solidFill>
                  <a:srgbClr val="FFFFFF"/>
                </a:solidFill>
              </a:rPr>
              <a:t>Week 1 recap</a:t>
            </a:r>
          </a:p>
        </p:txBody>
      </p:sp>
      <p:sp useBgFill="1">
        <p:nvSpPr>
          <p:cNvPr id="24" name="Snip Diagonal Corner Rectangle 6">
            <a:extLst>
              <a:ext uri="{FF2B5EF4-FFF2-40B4-BE49-F238E27FC236}">
                <a16:creationId xmlns:a16="http://schemas.microsoft.com/office/drawing/2014/main" id="{23897308-2491-4C39-B764-46DCD1CAD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5804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DD5BDCA-309E-1234-5D16-20962C9AB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712" y="1911445"/>
            <a:ext cx="2709870" cy="270987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37C3370-E183-40E3-8F06-FDD26E64D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774F20-3F21-44FE-976F-CC336A748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342010-2E15-4FE2-8956-F562BBF50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72C8931-1DC1-48FA-878F-2B7CB813D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285CBA-1A56-43E8-8B87-570C461DA3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4A0B30-03E2-41DD-B443-95E7FB70E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355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11EB379C-1ACD-89D3-7283-532015FBD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98EBE-81AB-DC26-4DCE-2ECEE556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Why do we encrypt?</a:t>
            </a:r>
          </a:p>
        </p:txBody>
      </p:sp>
    </p:spTree>
    <p:extLst>
      <p:ext uri="{BB962C8B-B14F-4D97-AF65-F5344CB8AC3E}">
        <p14:creationId xmlns:p14="http://schemas.microsoft.com/office/powerpoint/2010/main" val="3346753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1E688E0-C729-4E49-9E7B-4697607D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8A268-81F0-1A25-DD2B-001ECEEB94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l="2456" r="65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D64F4B-051E-51FD-46E4-20EE2AFB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What do we encrypt?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D89D74-79DD-4BE2-AA8C-8672382F2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A020D6D-57F1-4846-9467-5E54F5B8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A67610-3DFA-4B04-A0F3-FFBF2C97E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6F9FAA7-B1F5-4E7B-BEC6-00158A5F0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174CF9-D8AD-4A5C-BF99-57B43506D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5">
              <a:extLst>
                <a:ext uri="{FF2B5EF4-FFF2-40B4-BE49-F238E27FC236}">
                  <a16:creationId xmlns:a16="http://schemas.microsoft.com/office/drawing/2014/main" id="{B76B22A1-F450-4EAF-A363-7222D3D52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1599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9ECADF-8916-2F31-61AD-02E7A28F8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8"/>
            <a:ext cx="6159273" cy="44958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How do we encrypt today?</a:t>
            </a:r>
          </a:p>
        </p:txBody>
      </p:sp>
    </p:spTree>
    <p:extLst>
      <p:ext uri="{BB962C8B-B14F-4D97-AF65-F5344CB8AC3E}">
        <p14:creationId xmlns:p14="http://schemas.microsoft.com/office/powerpoint/2010/main" val="317391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34F3-9F99-C526-66AD-AF206762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Modern cryptography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A849F-5C3E-432B-4307-FC77999B2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Rivest-Shamir-Adleman (RSA) – (1977)</a:t>
            </a:r>
          </a:p>
          <a:p>
            <a:pPr lvl="1"/>
            <a:r>
              <a:rPr lang="en-US" dirty="0"/>
              <a:t>Based on prime number factorization</a:t>
            </a:r>
          </a:p>
          <a:p>
            <a:r>
              <a:rPr lang="en-US" dirty="0"/>
              <a:t>Advanced Encryption Standard (AES) 256</a:t>
            </a:r>
          </a:p>
          <a:p>
            <a:pPr lvl="1"/>
            <a:r>
              <a:rPr lang="en-US" dirty="0"/>
              <a:t>Block cipher</a:t>
            </a:r>
          </a:p>
        </p:txBody>
      </p:sp>
    </p:spTree>
    <p:extLst>
      <p:ext uri="{BB962C8B-B14F-4D97-AF65-F5344CB8AC3E}">
        <p14:creationId xmlns:p14="http://schemas.microsoft.com/office/powerpoint/2010/main" val="1583674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BC676-FB2C-ED72-A569-1CB5316C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 err="1"/>
              <a:t>Keyspace</a:t>
            </a:r>
            <a:r>
              <a:rPr lang="en-US" sz="4800" dirty="0"/>
              <a:t>/</a:t>
            </a:r>
            <a:r>
              <a:rPr lang="en-US" sz="4800" dirty="0" err="1"/>
              <a:t>keylength</a:t>
            </a:r>
            <a:r>
              <a:rPr lang="en-US" sz="4800" dirty="0"/>
              <a:t>/</a:t>
            </a:r>
            <a:r>
              <a:rPr lang="en-US" sz="4800" dirty="0" err="1"/>
              <a:t>keysize</a:t>
            </a:r>
            <a:endParaRPr lang="en-US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C3572-3386-B78F-B66E-E1C1EF33B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AES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Supports key sizes of 128, 192, 256</a:t>
            </a: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Key sizes improve the strength of cryptographic protection</a:t>
            </a: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2048 &amp; 4096 key sizes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Large keys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Hard to brute force</a:t>
            </a:r>
          </a:p>
        </p:txBody>
      </p:sp>
    </p:spTree>
    <p:extLst>
      <p:ext uri="{BB962C8B-B14F-4D97-AF65-F5344CB8AC3E}">
        <p14:creationId xmlns:p14="http://schemas.microsoft.com/office/powerpoint/2010/main" val="865589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5AE37F-93CC-42B5-924B-769E5539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Cryptographic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1E29C-9779-0802-54A4-BE2DC38E5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43867"/>
            <a:ext cx="6400800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>
                <a:solidFill>
                  <a:schemeClr val="tx2">
                    <a:lumMod val="75000"/>
                  </a:schemeClr>
                </a:solidFill>
              </a:rPr>
              <a:t>https://csrc.nist.gov/Projects/cryptographic-standards-and-guidelines</a:t>
            </a:r>
          </a:p>
        </p:txBody>
      </p:sp>
    </p:spTree>
    <p:extLst>
      <p:ext uri="{BB962C8B-B14F-4D97-AF65-F5344CB8AC3E}">
        <p14:creationId xmlns:p14="http://schemas.microsoft.com/office/powerpoint/2010/main" val="2715662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2CB1-7C46-5627-40EC-FD5740AE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States Of Data</a:t>
            </a:r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DBCF6B80-ABE9-D959-CACE-85B2C804F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9" b="1166"/>
          <a:stretch/>
        </p:blipFill>
        <p:spPr>
          <a:xfrm>
            <a:off x="1150938" y="-1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6182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E77A-CC6A-D102-5AAD-75AE9232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743" y="1325880"/>
            <a:ext cx="3804556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security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B7775FF-A31B-608C-1143-9E18ABCA2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392" y="1078253"/>
            <a:ext cx="6275584" cy="47066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82146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5F3E75-3E06-A951-60AA-705B3A34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Full disk encryption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878BC4A-6411-29D9-E248-15535B519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9" r="1345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498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289A3-E740-32D9-D92C-490BE9B42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Symmetric Key Encryption</a:t>
            </a:r>
          </a:p>
        </p:txBody>
      </p:sp>
      <p:pic>
        <p:nvPicPr>
          <p:cNvPr id="5" name="Picture 3" descr="A closeup of a key and a keyhole">
            <a:extLst>
              <a:ext uri="{FF2B5EF4-FFF2-40B4-BE49-F238E27FC236}">
                <a16:creationId xmlns:a16="http://schemas.microsoft.com/office/drawing/2014/main" id="{801F5467-C4B7-35A7-A19F-B8B833089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37" r="3473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692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1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20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gradFill>
            <a:gsLst>
              <a:gs pos="10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ticky notes with question marks">
            <a:extLst>
              <a:ext uri="{FF2B5EF4-FFF2-40B4-BE49-F238E27FC236}">
                <a16:creationId xmlns:a16="http://schemas.microsoft.com/office/drawing/2014/main" id="{43E9473A-6AF2-2D03-2B51-04177FC03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t="10162" b="55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Questions From Last Week?</a:t>
            </a:r>
          </a:p>
        </p:txBody>
      </p:sp>
      <p:grpSp>
        <p:nvGrpSpPr>
          <p:cNvPr id="38" name="Group 22">
            <a:extLst>
              <a:ext uri="{FF2B5EF4-FFF2-40B4-BE49-F238E27FC236}">
                <a16:creationId xmlns:a16="http://schemas.microsoft.com/office/drawing/2014/main" id="{EA75029C-64B9-41D0-9540-75846D4B0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F6B07A-A0CD-4593-B501-E1D50968C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24">
              <a:extLst>
                <a:ext uri="{FF2B5EF4-FFF2-40B4-BE49-F238E27FC236}">
                  <a16:creationId xmlns:a16="http://schemas.microsoft.com/office/drawing/2014/main" id="{E1C2E537-D046-43E9-B78A-8D770E4C0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F1ED42C-32AB-4AA5-B9D5-2ADF552B0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B69715-83DD-4F53-8564-D95D5D23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5BC2EBE-B4C1-42F9-9914-0F430C060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9171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F49AFA-F80A-95A1-EC89-8C0D39A56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86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5E555-537A-AE65-E87E-D5228BC2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Asymmetric key encryption</a:t>
            </a:r>
          </a:p>
        </p:txBody>
      </p:sp>
      <p:pic>
        <p:nvPicPr>
          <p:cNvPr id="4" name="Picture 3" descr="Transparent padlock">
            <a:extLst>
              <a:ext uri="{FF2B5EF4-FFF2-40B4-BE49-F238E27FC236}">
                <a16:creationId xmlns:a16="http://schemas.microsoft.com/office/drawing/2014/main" id="{999DA60D-A768-0CEA-FB1E-E58D3F8A8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3" r="33816" b="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4335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1D8F9-0894-1C27-9323-15B3EACFD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Secure Key Exchange?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all, cement, tile, tiled&#10;&#10;Description automatically generated">
            <a:extLst>
              <a:ext uri="{FF2B5EF4-FFF2-40B4-BE49-F238E27FC236}">
                <a16:creationId xmlns:a16="http://schemas.microsoft.com/office/drawing/2014/main" id="{3ACDAAA2-C317-056B-9E51-36BFDC78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7" y="1731206"/>
            <a:ext cx="5450437" cy="306587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008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AEF59-F445-0F65-7524-B865D2B8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Public key cryptography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713F5BD-004E-8C2A-139A-7525FF973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3555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336C-9B8B-033D-D892-5BAC3325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10 minute break</a:t>
            </a:r>
          </a:p>
        </p:txBody>
      </p:sp>
      <p:pic>
        <p:nvPicPr>
          <p:cNvPr id="6" name="Graphic 5" descr="Coffee">
            <a:extLst>
              <a:ext uri="{FF2B5EF4-FFF2-40B4-BE49-F238E27FC236}">
                <a16:creationId xmlns:a16="http://schemas.microsoft.com/office/drawing/2014/main" id="{F195EE64-AE26-DED9-A76F-B5AE3EC53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14907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B35709-5B14-272B-8824-50812308E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Securing network connections in practice</a:t>
            </a:r>
          </a:p>
        </p:txBody>
      </p:sp>
    </p:spTree>
    <p:extLst>
      <p:ext uri="{BB962C8B-B14F-4D97-AF65-F5344CB8AC3E}">
        <p14:creationId xmlns:p14="http://schemas.microsoft.com/office/powerpoint/2010/main" val="429789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4B1B2-FCB3-ED12-DCE2-1A543DA2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Virtual private networks</a:t>
            </a:r>
          </a:p>
        </p:txBody>
      </p:sp>
      <p:sp>
        <p:nvSpPr>
          <p:cNvPr id="43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37CB60-4636-6523-822A-09C0041BC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0" r="6388" b="2"/>
          <a:stretch/>
        </p:blipFill>
        <p:spPr>
          <a:xfrm>
            <a:off x="1078926" y="899794"/>
            <a:ext cx="5623499" cy="4462572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928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8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5">
            <a:extLst>
              <a:ext uri="{FF2B5EF4-FFF2-40B4-BE49-F238E27FC236}">
                <a16:creationId xmlns:a16="http://schemas.microsoft.com/office/drawing/2014/main" id="{7E633E68-B925-44AC-A7C1-894D907EE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F9026CF-F01C-D845-EF89-4CE5D449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539" y="248599"/>
            <a:ext cx="6748922" cy="725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85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95BF-BBBF-256C-349F-B429B964C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D7829C9-2DCB-63E3-C39F-04BC2E99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571"/>
            <a:ext cx="12192000" cy="54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05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3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3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3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3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3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40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BCEB9-82CB-D9F9-800C-21313008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7"/>
            <a:ext cx="5408613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Why do we care about trust?</a:t>
            </a:r>
          </a:p>
        </p:txBody>
      </p:sp>
      <p:sp>
        <p:nvSpPr>
          <p:cNvPr id="58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91DEF07-7629-C78F-2AFA-E31E0CCE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r="-1" b="-1"/>
          <a:stretch/>
        </p:blipFill>
        <p:spPr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grpSp>
        <p:nvGrpSpPr>
          <p:cNvPr id="59" name="Group 44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6385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dlock on computer motherboard">
            <a:extLst>
              <a:ext uri="{FF2B5EF4-FFF2-40B4-BE49-F238E27FC236}">
                <a16:creationId xmlns:a16="http://schemas.microsoft.com/office/drawing/2014/main" id="{C52047C2-08E8-FD28-CF6E-1826D66EA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59CC10-B190-52D7-4792-5F0A40218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Securing &amp; Encrypting data</a:t>
            </a:r>
          </a:p>
        </p:txBody>
      </p:sp>
    </p:spTree>
    <p:extLst>
      <p:ext uri="{BB962C8B-B14F-4D97-AF65-F5344CB8AC3E}">
        <p14:creationId xmlns:p14="http://schemas.microsoft.com/office/powerpoint/2010/main" val="2443379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CB4C16F-B02C-D3A5-AA05-DB2084A0D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27" b="192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13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04A17-0D44-2A28-D0B3-B05494E0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What is a security certificate?</a:t>
            </a:r>
          </a:p>
        </p:txBody>
      </p:sp>
      <p:sp useBgFill="1">
        <p:nvSpPr>
          <p:cNvPr id="65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indoor, doll, toy&#10;&#10;Description automatically generated">
            <a:extLst>
              <a:ext uri="{FF2B5EF4-FFF2-40B4-BE49-F238E27FC236}">
                <a16:creationId xmlns:a16="http://schemas.microsoft.com/office/drawing/2014/main" id="{AFA440F8-AA85-1A3A-0B88-3F667FD2B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7" y="1633388"/>
            <a:ext cx="5450437" cy="3261506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2313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33F367-76E5-4D2A-96B1-4FD443CDD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21">
            <a:extLst>
              <a:ext uri="{FF2B5EF4-FFF2-40B4-BE49-F238E27FC236}">
                <a16:creationId xmlns:a16="http://schemas.microsoft.com/office/drawing/2014/main" id="{6F769419-3E73-449D-B62A-0CDEC946A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515200-42F9-488F-9895-6CDBCD1E8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185F0E-78D5-4C2D-9239-D3515B448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5BD9142-FF9C-4EED-A027-18D09548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2F547D3-9752-4481-B3A8-50E08610B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999C2F-3D0D-4813-9696-83630A6FE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737390-C9CA-456B-9F40-D7A76EA24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1F7997-CDD9-61A3-6D40-02C651C50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661" y="941424"/>
            <a:ext cx="3043896" cy="324861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does a security certificate do?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E2787C-2F0E-91B4-D608-CCBB1E7745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710072"/>
              </p:ext>
            </p:extLst>
          </p:nvPr>
        </p:nvGraphicFramePr>
        <p:xfrm>
          <a:off x="940645" y="941424"/>
          <a:ext cx="6190459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2072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C418-A6FA-2B2B-00B1-6C446D37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authorities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F2241-890C-84E1-5058-0590B5C9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X.509 certificate</a:t>
            </a:r>
          </a:p>
          <a:p>
            <a:r>
              <a:rPr lang="en-US" dirty="0"/>
              <a:t>Provides Transport Layer security</a:t>
            </a:r>
          </a:p>
          <a:p>
            <a:r>
              <a:rPr lang="en-US" dirty="0"/>
              <a:t>Free!</a:t>
            </a:r>
          </a:p>
          <a:p>
            <a:r>
              <a:rPr lang="en-US" dirty="0"/>
              <a:t>Trusted?</a:t>
            </a:r>
          </a:p>
        </p:txBody>
      </p:sp>
    </p:spTree>
    <p:extLst>
      <p:ext uri="{BB962C8B-B14F-4D97-AF65-F5344CB8AC3E}">
        <p14:creationId xmlns:p14="http://schemas.microsoft.com/office/powerpoint/2010/main" val="1292002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2BE9D5-69F7-7A50-0369-173926009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9678988" cy="36734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How do we know who we can and can’t trust?</a:t>
            </a:r>
          </a:p>
        </p:txBody>
      </p:sp>
    </p:spTree>
    <p:extLst>
      <p:ext uri="{BB962C8B-B14F-4D97-AF65-F5344CB8AC3E}">
        <p14:creationId xmlns:p14="http://schemas.microsoft.com/office/powerpoint/2010/main" val="272324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2FECF-AFEB-D545-1E74-FDD6FC001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Audit your favorite website!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1444-F67C-396F-D22B-D7C7C0D6B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845" y="3843868"/>
            <a:ext cx="5233180" cy="15647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/>
              <a:t>https://www.sslshopper.com/ssl-checker.html</a:t>
            </a:r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2DCBC99B-B69A-D7A7-6E9D-0F6488038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1342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F2702-E4CA-9C28-DF0B-20F804CC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Threats to poor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56504-4698-8761-991F-2ABF42F66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845" y="3843867"/>
            <a:ext cx="5233180" cy="25553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dirty="0"/>
              <a:t>Cleartext passwords</a:t>
            </a:r>
          </a:p>
          <a:p>
            <a:r>
              <a:rPr lang="en-US" sz="2100" dirty="0"/>
              <a:t>Password cracking</a:t>
            </a:r>
          </a:p>
          <a:p>
            <a:r>
              <a:rPr lang="en-US" sz="2100" dirty="0"/>
              <a:t>Man-In-The-Middle (MITM) attack</a:t>
            </a:r>
          </a:p>
          <a:p>
            <a:r>
              <a:rPr lang="en-US" sz="2100" dirty="0"/>
              <a:t>Rainbow Tables</a:t>
            </a:r>
          </a:p>
          <a:p>
            <a:r>
              <a:rPr lang="en-US" sz="2100" dirty="0"/>
              <a:t>Hash collisions </a:t>
            </a:r>
          </a:p>
        </p:txBody>
      </p:sp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D1265FF5-DAC8-B83C-EB5A-438DD424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33" y="2140901"/>
            <a:ext cx="4004489" cy="225151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4939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94FEF-F2D7-7A48-CF15-1315BFFB1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Hash Collisions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A1C9D389-123F-E69A-EB8E-94D7332B7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1217" y="1683515"/>
            <a:ext cx="5450437" cy="31612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9067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3CF4E-3D39-58AF-ABBA-224883A7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4212976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Collision probabilities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D12EDB38-6021-246F-20E2-2ECFBF3A7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756" y="1097060"/>
            <a:ext cx="5353359" cy="433416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0947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472A-D4EE-A1A1-0980-A1749B39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Forcing</a:t>
            </a:r>
          </a:p>
        </p:txBody>
      </p:sp>
      <p:pic>
        <p:nvPicPr>
          <p:cNvPr id="5" name="Content Placeholder 4" descr="A picture containing building, person, outdoor&#10;&#10;Description automatically generated">
            <a:extLst>
              <a:ext uri="{FF2B5EF4-FFF2-40B4-BE49-F238E27FC236}">
                <a16:creationId xmlns:a16="http://schemas.microsoft.com/office/drawing/2014/main" id="{19863240-AD8E-5B4F-3377-724B2DD4ED4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667000" y="1303338"/>
            <a:ext cx="6858000" cy="2838450"/>
          </a:xfrm>
        </p:spPr>
      </p:pic>
    </p:spTree>
    <p:extLst>
      <p:ext uri="{BB962C8B-B14F-4D97-AF65-F5344CB8AC3E}">
        <p14:creationId xmlns:p14="http://schemas.microsoft.com/office/powerpoint/2010/main" val="4200642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8755-23F8-02AB-2763-3975B336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Cleartext vs. ciphertext</a:t>
            </a:r>
          </a:p>
        </p:txBody>
      </p:sp>
      <p:pic>
        <p:nvPicPr>
          <p:cNvPr id="42" name="Picture 3">
            <a:extLst>
              <a:ext uri="{FF2B5EF4-FFF2-40B4-BE49-F238E27FC236}">
                <a16:creationId xmlns:a16="http://schemas.microsoft.com/office/drawing/2014/main" id="{1FE627E8-0C0B-486E-5EFE-6354285F0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2" r="26528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703478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DCB64DE-FB3A-4D83-9241-A0D2682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0526F-4048-D885-10E1-4511B0D72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0" y="4414687"/>
            <a:ext cx="10250013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Real-life password cracking</a:t>
            </a:r>
          </a:p>
        </p:txBody>
      </p:sp>
      <p:sp useBgFill="1">
        <p:nvSpPr>
          <p:cNvPr id="21" name="Snip Diagonal Corner Rectangle 6">
            <a:extLst>
              <a:ext uri="{FF2B5EF4-FFF2-40B4-BE49-F238E27FC236}">
                <a16:creationId xmlns:a16="http://schemas.microsoft.com/office/drawing/2014/main" id="{5E94C64B-831C-45FA-B484-591F4D57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02" y="606367"/>
            <a:ext cx="10948124" cy="3546637"/>
          </a:xfrm>
          <a:prstGeom prst="snip2DiagRect">
            <a:avLst>
              <a:gd name="adj1" fmla="val 1362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94D4625-44BC-CB76-F6BA-7A4A0215D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153" y="1105355"/>
            <a:ext cx="6600269" cy="255972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C96E397-7705-43C9-AC81-FA8EF19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3610BCA-0EBE-4357-AAC0-13841E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60E1E24-3D98-4A53-A3AD-CBD84D94F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67E51D9-454B-4095-9718-C6B1CDED9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8E8BDB-294C-4025-A6C1-2FFDDA3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0D27BDE-F887-4341-B91A-3145A614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7499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53D9B-7967-5C82-E7F9-AE1111F5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Rainbow Tables</a:t>
            </a:r>
          </a:p>
        </p:txBody>
      </p:sp>
      <p:sp>
        <p:nvSpPr>
          <p:cNvPr id="21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blockchain&#10;&#10;Description automatically generated with low confidence">
            <a:extLst>
              <a:ext uri="{FF2B5EF4-FFF2-40B4-BE49-F238E27FC236}">
                <a16:creationId xmlns:a16="http://schemas.microsoft.com/office/drawing/2014/main" id="{63D67C63-2313-F5CF-9CC8-E5FDE8BD9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63" b="-1"/>
          <a:stretch/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564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B116C-99B0-0761-7441-A4115C13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Rainbow Tables </a:t>
            </a:r>
            <a:r>
              <a:rPr lang="en-US" sz="4800" dirty="0" err="1">
                <a:solidFill>
                  <a:srgbClr val="FFFFFF"/>
                </a:solidFill>
              </a:rPr>
              <a:t>Cont</a:t>
            </a:r>
            <a:r>
              <a:rPr lang="en-US" sz="4800" dirty="0">
                <a:solidFill>
                  <a:srgbClr val="FFFFFF"/>
                </a:solidFill>
              </a:rPr>
              <a:t>’</a:t>
            </a:r>
          </a:p>
        </p:txBody>
      </p:sp>
      <p:sp useBgFill="1">
        <p:nvSpPr>
          <p:cNvPr id="21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ainbow with white text&#10;&#10;Description automatically generated with low confidence">
            <a:extLst>
              <a:ext uri="{FF2B5EF4-FFF2-40B4-BE49-F238E27FC236}">
                <a16:creationId xmlns:a16="http://schemas.microsoft.com/office/drawing/2014/main" id="{2A86B0EF-C2B0-BCC4-62A5-B95C7DF96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17" y="1723579"/>
            <a:ext cx="5450437" cy="308112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134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88A68-2826-C14F-F328-D26EA363E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Man-In-The-Middle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8B7B5A-55C2-0FFA-3002-2473502B0B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96" r="1" b="1"/>
          <a:stretch/>
        </p:blipFill>
        <p:spPr>
          <a:xfrm>
            <a:off x="834934" y="854087"/>
            <a:ext cx="9290304" cy="3280831"/>
          </a:xfrm>
          <a:custGeom>
            <a:avLst/>
            <a:gdLst/>
            <a:ahLst/>
            <a:cxnLst/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1281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E633E68-B925-44AC-A7C1-894D907EE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8B9DD1-0B28-4C32-2223-3FDD5EA6D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858" y="23469"/>
            <a:ext cx="7799410" cy="68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51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B64DE-FB3A-4D83-9241-A0D2682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04C3B-6EDC-8BEB-8683-3E4FE35EB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0" y="4414687"/>
            <a:ext cx="10250013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Real-World MITM attack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5E94C64B-831C-45FA-B484-591F4D57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02" y="606367"/>
            <a:ext cx="10948124" cy="3546637"/>
          </a:xfrm>
          <a:prstGeom prst="snip2DiagRect">
            <a:avLst>
              <a:gd name="adj1" fmla="val 1362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27F692-7159-9CA8-5306-BC34C086D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81" y="1175405"/>
            <a:ext cx="9977813" cy="241961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C96E397-7705-43C9-AC81-FA8EF19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3610BCA-0EBE-4357-AAC0-13841E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60E1E24-3D98-4A53-A3AD-CBD84D94F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67E51D9-454B-4095-9718-C6B1CDED9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8E8BDB-294C-4025-A6C1-2FFDDA3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0D27BDE-F887-4341-B91A-3145A614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6034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/>
              <a:t>Review Day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9" r="15105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89FAC872-27BF-8F60-741C-B90ED634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9C9464-461B-37EE-98E5-B282562E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178995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Preview day 2</a:t>
            </a: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86B2465-F6E0-35E2-BB85-6CEBAC6B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1036663"/>
            <a:ext cx="10607040" cy="4454955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8039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7E88A-389C-6A93-EBB0-61BF606DAB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21194" b="22556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279C9D-7434-5CDC-988E-7285F61A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2410448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931C9E-A262-D4C3-23EB-9D8E0823B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/>
              <a:t>Value of hashing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90662D8-C1E7-16FC-87CA-38DF5C51CB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220596"/>
              </p:ext>
            </p:extLst>
          </p:nvPr>
        </p:nvGraphicFramePr>
        <p:xfrm>
          <a:off x="684212" y="685800"/>
          <a:ext cx="8534400" cy="361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8019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CD7B5-D09E-4877-F8BD-445412AD6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Popular Hashing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E6714-A012-D231-92C3-01B5EE17B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MD5</a:t>
            </a:r>
          </a:p>
          <a:p>
            <a:r>
              <a:rPr lang="en-US" sz="1800">
                <a:solidFill>
                  <a:srgbClr val="FFFFFF"/>
                </a:solidFill>
              </a:rPr>
              <a:t>SHA-1 (compromised)</a:t>
            </a:r>
          </a:p>
          <a:p>
            <a:r>
              <a:rPr lang="en-US" sz="1800">
                <a:solidFill>
                  <a:srgbClr val="FFFFFF"/>
                </a:solidFill>
              </a:rPr>
              <a:t>SHA-2</a:t>
            </a:r>
          </a:p>
          <a:p>
            <a:r>
              <a:rPr lang="en-US" sz="1800">
                <a:solidFill>
                  <a:srgbClr val="FFFFFF"/>
                </a:solidFill>
              </a:rPr>
              <a:t>SHA-3</a:t>
            </a:r>
          </a:p>
          <a:p>
            <a:r>
              <a:rPr lang="en-US" sz="1800">
                <a:solidFill>
                  <a:srgbClr val="FFFFFF"/>
                </a:solidFill>
              </a:rPr>
              <a:t>LM/NTLM hash (for Windows passwords)</a:t>
            </a:r>
          </a:p>
        </p:txBody>
      </p:sp>
    </p:spTree>
    <p:extLst>
      <p:ext uri="{BB962C8B-B14F-4D97-AF65-F5344CB8AC3E}">
        <p14:creationId xmlns:p14="http://schemas.microsoft.com/office/powerpoint/2010/main" val="170456539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803</TotalTime>
  <Words>666</Words>
  <Application>Microsoft Office PowerPoint</Application>
  <PresentationFormat>Widescreen</PresentationFormat>
  <Paragraphs>126</Paragraphs>
  <Slides>58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Calibri</vt:lpstr>
      <vt:lpstr>Century Gothic</vt:lpstr>
      <vt:lpstr>Wingdings 3</vt:lpstr>
      <vt:lpstr>Slice</vt:lpstr>
      <vt:lpstr>Introduction to Software Business Product management</vt:lpstr>
      <vt:lpstr>Week 1 recap</vt:lpstr>
      <vt:lpstr>Questions From Last Week?</vt:lpstr>
      <vt:lpstr>Securing &amp; Encrypting data</vt:lpstr>
      <vt:lpstr>Cleartext vs. ciphertext</vt:lpstr>
      <vt:lpstr>PowerPoint Presentation</vt:lpstr>
      <vt:lpstr>Hashing</vt:lpstr>
      <vt:lpstr>Value of hashing</vt:lpstr>
      <vt:lpstr>Popular Hashing algorithms</vt:lpstr>
      <vt:lpstr>Let’s try some hash!</vt:lpstr>
      <vt:lpstr>What is encryption?</vt:lpstr>
      <vt:lpstr>Encryption history</vt:lpstr>
      <vt:lpstr>Hand ciphers</vt:lpstr>
      <vt:lpstr>Wartime cryptography</vt:lpstr>
      <vt:lpstr>PowerPoint Presentation</vt:lpstr>
      <vt:lpstr>10 minute break</vt:lpstr>
      <vt:lpstr>Password cracking</vt:lpstr>
      <vt:lpstr>One-time pads</vt:lpstr>
      <vt:lpstr>Venona Project</vt:lpstr>
      <vt:lpstr>Why do we encrypt?</vt:lpstr>
      <vt:lpstr>What do we encrypt?</vt:lpstr>
      <vt:lpstr>How do we encrypt today?</vt:lpstr>
      <vt:lpstr>Popular Modern cryptography algorithms</vt:lpstr>
      <vt:lpstr>Keyspace/keylength/keysize</vt:lpstr>
      <vt:lpstr>Cryptographic standards</vt:lpstr>
      <vt:lpstr>States Of Data</vt:lpstr>
      <vt:lpstr>data security</vt:lpstr>
      <vt:lpstr>Full disk encryption</vt:lpstr>
      <vt:lpstr>Symmetric Key Encryption</vt:lpstr>
      <vt:lpstr>PowerPoint Presentation</vt:lpstr>
      <vt:lpstr>Asymmetric key encryption</vt:lpstr>
      <vt:lpstr>Secure Key Exchange?</vt:lpstr>
      <vt:lpstr>Public key cryptography</vt:lpstr>
      <vt:lpstr>10 minute break</vt:lpstr>
      <vt:lpstr>Securing network connections in practice</vt:lpstr>
      <vt:lpstr>Virtual private networks</vt:lpstr>
      <vt:lpstr>PowerPoint Presentation</vt:lpstr>
      <vt:lpstr>PowerPoint Presentation</vt:lpstr>
      <vt:lpstr>Why do we care about trust?</vt:lpstr>
      <vt:lpstr>PowerPoint Presentation</vt:lpstr>
      <vt:lpstr>What is a security certificate?</vt:lpstr>
      <vt:lpstr>What does a security certificate do?</vt:lpstr>
      <vt:lpstr>Certificate authorities</vt:lpstr>
      <vt:lpstr>How do we know who we can and can’t trust?</vt:lpstr>
      <vt:lpstr>Audit your favorite website!</vt:lpstr>
      <vt:lpstr>Threats to poor encryption</vt:lpstr>
      <vt:lpstr>Hash Collisions</vt:lpstr>
      <vt:lpstr>Collision probabilities</vt:lpstr>
      <vt:lpstr>Brute Forcing</vt:lpstr>
      <vt:lpstr>Real-life password cracking</vt:lpstr>
      <vt:lpstr>Rainbow Tables</vt:lpstr>
      <vt:lpstr>Rainbow Tables Cont’</vt:lpstr>
      <vt:lpstr>Man-In-The-Middle</vt:lpstr>
      <vt:lpstr>PowerPoint Presentation</vt:lpstr>
      <vt:lpstr>Real-World MITM attack</vt:lpstr>
      <vt:lpstr>Review Day 1</vt:lpstr>
      <vt:lpstr>Questions?</vt:lpstr>
      <vt:lpstr>Preview day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2023-05-23T13:15:24Z</dcterms:modified>
</cp:coreProperties>
</file>